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sldIdLst>
    <p:sldId id="256" r:id="rId5"/>
    <p:sldId id="309" r:id="rId6"/>
    <p:sldId id="2667" r:id="rId7"/>
    <p:sldId id="2682" r:id="rId8"/>
    <p:sldId id="2683" r:id="rId9"/>
    <p:sldId id="2668" r:id="rId10"/>
    <p:sldId id="2669" r:id="rId11"/>
    <p:sldId id="2670" r:id="rId12"/>
    <p:sldId id="2671" r:id="rId13"/>
    <p:sldId id="2680" r:id="rId14"/>
    <p:sldId id="2672" r:id="rId15"/>
    <p:sldId id="2686" r:id="rId16"/>
    <p:sldId id="2673" r:id="rId17"/>
    <p:sldId id="2674" r:id="rId18"/>
    <p:sldId id="2678" r:id="rId19"/>
    <p:sldId id="2681" r:id="rId20"/>
    <p:sldId id="2687" r:id="rId21"/>
    <p:sldId id="2684" r:id="rId22"/>
    <p:sldId id="2685" r:id="rId23"/>
    <p:sldId id="2676" r:id="rId24"/>
    <p:sldId id="2677" r:id="rId25"/>
    <p:sldId id="2679" r:id="rId26"/>
    <p:sldId id="265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E01B4BB-8B2B-B8AF-8FA4-3D413A41A39B}" name="Ghina Ramadan" initials="GR" userId="S::gr00@aubmed.ac.cy::225f45d0-8a54-48fc-9ccb-c524c05b069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00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85" dt="2026-09-02T14:20:25.800"/>
    <p1510:client id="{05B57096-6EF4-16DF-3CD6-E452B6F9ADB6}" v="13" dt="2026-09-03T09:14:49.077"/>
    <p1510:client id="{4F7B3743-A492-5AE5-661F-C52E244AB0C0}" v="63" dt="2026-09-02T11:23:53.403"/>
    <p1510:client id="{71F2DE73-A40A-246C-1AEC-3D97DD10EBF0}" v="35" dt="2026-09-03T09:10:31.417"/>
    <p1510:client id="{78D653FE-868A-1000-852C-EE0AE3D905F5}" v="498" dt="2026-09-01T09:58:43.850"/>
    <p1510:client id="{79DBC3FE-29F2-0C88-7656-CC85A8EC0AAE}" v="2" dt="2026-09-03T05:46:43.820"/>
    <p1510:client id="{B8AD2C06-39AF-83F2-AE3C-0EF22C52A336}" v="1688" dt="2026-09-02T14:09:09.976"/>
    <p1510:client id="{B91163B1-5794-BD69-B46F-F050EBB815EE}" v="912" dt="2026-09-02T08:06:53.491"/>
    <p1510:client id="{BDA532CA-67D9-EFC7-EFB6-A28CEABE5BCF}" v="256" dt="2026-09-02T13:12:31.884"/>
    <p1510:client id="{C7B5B4D9-C4D3-4155-D69E-BDB9C6D90A6C}" v="113" dt="2026-09-03T09:33:19.257"/>
    <p1510:client id="{EAEFF78C-D54C-5DB0-AD84-85CEB58D5D47}" v="10" dt="2026-09-01T12:13:04.6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19186-D57B-42D2-8ABB-DA614FA8AEB9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D89BAD-258C-4265-9027-3BD4F7D953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15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7994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7198CF44-683B-B513-D88D-480750ED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>
            <a:extLst>
              <a:ext uri="{FF2B5EF4-FFF2-40B4-BE49-F238E27FC236}">
                <a16:creationId xmlns:a16="http://schemas.microsoft.com/office/drawing/2014/main" id="{BDB1E8CF-0798-E7EE-3BCF-B71DDA11FD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>
            <a:extLst>
              <a:ext uri="{FF2B5EF4-FFF2-40B4-BE49-F238E27FC236}">
                <a16:creationId xmlns:a16="http://schemas.microsoft.com/office/drawing/2014/main" id="{837D44A6-7FEB-E294-6885-8E357EA3E1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6888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8AE955F7-7FB6-3CCE-40E5-E0A5E3D86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>
            <a:extLst>
              <a:ext uri="{FF2B5EF4-FFF2-40B4-BE49-F238E27FC236}">
                <a16:creationId xmlns:a16="http://schemas.microsoft.com/office/drawing/2014/main" id="{F6348810-12EC-FAEE-AD67-118517E863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>
            <a:extLst>
              <a:ext uri="{FF2B5EF4-FFF2-40B4-BE49-F238E27FC236}">
                <a16:creationId xmlns:a16="http://schemas.microsoft.com/office/drawing/2014/main" id="{8251C83D-E602-AC2E-1E0C-8A0F2D43F5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5497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5143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7734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9765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0050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1668DCA0-B608-DF82-6167-F096B7C06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>
            <a:extLst>
              <a:ext uri="{FF2B5EF4-FFF2-40B4-BE49-F238E27FC236}">
                <a16:creationId xmlns:a16="http://schemas.microsoft.com/office/drawing/2014/main" id="{89B52324-9981-96D2-65E6-028778A4B3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>
            <a:extLst>
              <a:ext uri="{FF2B5EF4-FFF2-40B4-BE49-F238E27FC236}">
                <a16:creationId xmlns:a16="http://schemas.microsoft.com/office/drawing/2014/main" id="{737708EA-BC91-1AB5-2E81-80C4E68096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0099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97337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B264F63E-1FE3-1E11-8D05-005240083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>
            <a:extLst>
              <a:ext uri="{FF2B5EF4-FFF2-40B4-BE49-F238E27FC236}">
                <a16:creationId xmlns:a16="http://schemas.microsoft.com/office/drawing/2014/main" id="{31969339-6E59-5052-30C1-7706C3DF6F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>
            <a:extLst>
              <a:ext uri="{FF2B5EF4-FFF2-40B4-BE49-F238E27FC236}">
                <a16:creationId xmlns:a16="http://schemas.microsoft.com/office/drawing/2014/main" id="{58BDFC04-61F0-B490-13F7-62E8BEA995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1903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89972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75790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50265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326647F9-5517-3790-FE95-6390C09CE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>
            <a:extLst>
              <a:ext uri="{FF2B5EF4-FFF2-40B4-BE49-F238E27FC236}">
                <a16:creationId xmlns:a16="http://schemas.microsoft.com/office/drawing/2014/main" id="{29A05F38-D7FB-0632-393F-FF8796F7D0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>
            <a:extLst>
              <a:ext uri="{FF2B5EF4-FFF2-40B4-BE49-F238E27FC236}">
                <a16:creationId xmlns:a16="http://schemas.microsoft.com/office/drawing/2014/main" id="{D3839053-B830-DB41-E9B2-DB927A3D9F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12054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5FA6DA74-1E79-CFBF-54F3-0525BDC72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>
            <a:extLst>
              <a:ext uri="{FF2B5EF4-FFF2-40B4-BE49-F238E27FC236}">
                <a16:creationId xmlns:a16="http://schemas.microsoft.com/office/drawing/2014/main" id="{7112E1B5-3E20-83B4-82C6-725FE33D80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>
            <a:extLst>
              <a:ext uri="{FF2B5EF4-FFF2-40B4-BE49-F238E27FC236}">
                <a16:creationId xmlns:a16="http://schemas.microsoft.com/office/drawing/2014/main" id="{FE11E7F2-7C51-1801-460F-F3F2727690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0293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7E67F318-7430-EA8F-86EF-4D5743E47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>
            <a:extLst>
              <a:ext uri="{FF2B5EF4-FFF2-40B4-BE49-F238E27FC236}">
                <a16:creationId xmlns:a16="http://schemas.microsoft.com/office/drawing/2014/main" id="{A2FCB3EC-5392-11FA-1F8A-1FAB98FA4F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>
            <a:extLst>
              <a:ext uri="{FF2B5EF4-FFF2-40B4-BE49-F238E27FC236}">
                <a16:creationId xmlns:a16="http://schemas.microsoft.com/office/drawing/2014/main" id="{C6588BA2-5A5C-C0A8-A0B0-7DECA6A928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22932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0069FA9F-3AC2-3053-E4F1-09F49007A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>
            <a:extLst>
              <a:ext uri="{FF2B5EF4-FFF2-40B4-BE49-F238E27FC236}">
                <a16:creationId xmlns:a16="http://schemas.microsoft.com/office/drawing/2014/main" id="{CB024879-8A44-C51D-6335-7B4105050C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>
            <a:extLst>
              <a:ext uri="{FF2B5EF4-FFF2-40B4-BE49-F238E27FC236}">
                <a16:creationId xmlns:a16="http://schemas.microsoft.com/office/drawing/2014/main" id="{2D062D5A-7B8F-F97F-BE4D-3D25E0E946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60716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8313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61549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3d3d06108_2_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253d3d06108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1500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027147C2-53EE-93F7-F6A9-92D0635A5877}"/>
              </a:ext>
            </a:extLst>
          </p:cNvPr>
          <p:cNvSpPr/>
          <p:nvPr userDrawn="1"/>
        </p:nvSpPr>
        <p:spPr>
          <a:xfrm>
            <a:off x="0" y="0"/>
            <a:ext cx="12246242" cy="690058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850033"/>
          </a:solidFill>
        </p:spPr>
        <p:txBody>
          <a:bodyPr wrap="square" lIns="0" tIns="0" rIns="0" bIns="0" rtlCol="0"/>
          <a:lstStyle/>
          <a:p>
            <a:pPr algn="l" rtl="0"/>
            <a:endParaRPr>
              <a:solidFill>
                <a:srgbClr val="840133"/>
              </a:solidFill>
              <a:highlight>
                <a:srgbClr val="860033"/>
              </a:highlight>
            </a:endParaRPr>
          </a:p>
        </p:txBody>
      </p:sp>
      <p:sp>
        <p:nvSpPr>
          <p:cNvPr id="8" name="object 35">
            <a:extLst>
              <a:ext uri="{FF2B5EF4-FFF2-40B4-BE49-F238E27FC236}">
                <a16:creationId xmlns:a16="http://schemas.microsoft.com/office/drawing/2014/main" id="{0A339A90-F5F9-1360-74EE-2C0CA43FBA6C}"/>
              </a:ext>
            </a:extLst>
          </p:cNvPr>
          <p:cNvSpPr txBox="1">
            <a:spLocks/>
          </p:cNvSpPr>
          <p:nvPr userDrawn="1"/>
        </p:nvSpPr>
        <p:spPr>
          <a:xfrm>
            <a:off x="807693" y="4347453"/>
            <a:ext cx="5821707" cy="1204176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110"/>
              </a:spcBef>
              <a:buNone/>
            </a:pPr>
            <a:r>
              <a:rPr lang="en-GB" sz="3600" b="1">
                <a:solidFill>
                  <a:srgbClr val="FFFFFF"/>
                </a:solidFill>
                <a:latin typeface="Helvetica" pitchFamily="2" charset="0"/>
                <a:cs typeface="Proxima Nova Rg"/>
              </a:rPr>
              <a:t>FACULTY OF </a:t>
            </a:r>
            <a:r>
              <a:rPr lang="en-GB" sz="3600" b="1" err="1">
                <a:solidFill>
                  <a:srgbClr val="FFFFFF"/>
                </a:solidFill>
                <a:latin typeface="Helvetica" pitchFamily="2" charset="0"/>
                <a:cs typeface="Proxima Nova Rg"/>
              </a:rPr>
              <a:t>xxxxx</a:t>
            </a:r>
            <a:endParaRPr lang="en-GB" sz="3600" b="1">
              <a:latin typeface="Helvetica" pitchFamily="2" charset="0"/>
              <a:cs typeface="Proxima Nova Rg"/>
            </a:endParaRPr>
          </a:p>
          <a:p>
            <a:pPr marL="0" indent="0">
              <a:lnSpc>
                <a:spcPct val="100000"/>
              </a:lnSpc>
              <a:spcBef>
                <a:spcPts val="570"/>
              </a:spcBef>
              <a:buNone/>
            </a:pPr>
            <a:r>
              <a:rPr lang="en-GB" b="1">
                <a:solidFill>
                  <a:srgbClr val="FFFFFF"/>
                </a:solidFill>
                <a:latin typeface="Helvetica" pitchFamily="2" charset="0"/>
                <a:cs typeface="Proxima Nova Rg"/>
              </a:rPr>
              <a:t>2024-2028</a:t>
            </a:r>
            <a:endParaRPr lang="en-GB" sz="2400" b="1">
              <a:latin typeface="Helvetica" pitchFamily="2" charset="0"/>
              <a:cs typeface="Proxima Nova Rg"/>
            </a:endParaRPr>
          </a:p>
        </p:txBody>
      </p:sp>
      <p:sp>
        <p:nvSpPr>
          <p:cNvPr id="9" name="object 35">
            <a:extLst>
              <a:ext uri="{FF2B5EF4-FFF2-40B4-BE49-F238E27FC236}">
                <a16:creationId xmlns:a16="http://schemas.microsoft.com/office/drawing/2014/main" id="{CBB8B4C7-E3DE-0045-ED52-4D4C88FAAC5B}"/>
              </a:ext>
            </a:extLst>
          </p:cNvPr>
          <p:cNvSpPr txBox="1">
            <a:spLocks/>
          </p:cNvSpPr>
          <p:nvPr userDrawn="1"/>
        </p:nvSpPr>
        <p:spPr>
          <a:xfrm>
            <a:off x="807693" y="5690884"/>
            <a:ext cx="5821707" cy="511679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>
            <a:lvl1pPr marL="0">
              <a:defRPr sz="2950" b="1" i="0">
                <a:solidFill>
                  <a:schemeClr val="tx1"/>
                </a:solidFill>
                <a:latin typeface="ProximaNova-Semibold"/>
                <a:ea typeface="+mn-ea"/>
                <a:cs typeface="ProximaNova-Semibold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110"/>
              </a:spcBef>
            </a:pPr>
            <a:r>
              <a:rPr lang="en-US" sz="2400">
                <a:solidFill>
                  <a:srgbClr val="FFFFFF"/>
                </a:solidFill>
                <a:latin typeface="Helvetica" pitchFamily="2" charset="0"/>
                <a:cs typeface="Proxima Nova Rg"/>
              </a:rPr>
              <a:t>Dr. </a:t>
            </a:r>
            <a:r>
              <a:rPr lang="en-US" sz="2400" err="1">
                <a:solidFill>
                  <a:srgbClr val="FFFFFF"/>
                </a:solidFill>
                <a:latin typeface="Helvetica" pitchFamily="2" charset="0"/>
                <a:cs typeface="Proxima Nova Rg"/>
              </a:rPr>
              <a:t>xxxxx</a:t>
            </a:r>
            <a:endParaRPr lang="en-US" sz="2400">
              <a:latin typeface="Helvetica" pitchFamily="2" charset="0"/>
              <a:cs typeface="Proxima Nova Rg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26D7A81-6210-161D-6497-5FD2464275BB}"/>
              </a:ext>
            </a:extLst>
          </p:cNvPr>
          <p:cNvGrpSpPr/>
          <p:nvPr userDrawn="1"/>
        </p:nvGrpSpPr>
        <p:grpSpPr>
          <a:xfrm>
            <a:off x="807693" y="1766657"/>
            <a:ext cx="4766937" cy="1750554"/>
            <a:chOff x="6063136" y="4190900"/>
            <a:chExt cx="7978200" cy="2929821"/>
          </a:xfrm>
        </p:grpSpPr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C6DB4462-5D05-D615-7473-965482785E77}"/>
                </a:ext>
              </a:extLst>
            </p:cNvPr>
            <p:cNvSpPr/>
            <p:nvPr/>
          </p:nvSpPr>
          <p:spPr>
            <a:xfrm>
              <a:off x="9021218" y="6826081"/>
              <a:ext cx="300355" cy="288925"/>
            </a:xfrm>
            <a:custGeom>
              <a:avLst/>
              <a:gdLst/>
              <a:ahLst/>
              <a:cxnLst/>
              <a:rect l="l" t="t" r="r" b="b"/>
              <a:pathLst>
                <a:path w="300354" h="288925">
                  <a:moveTo>
                    <a:pt x="300179" y="0"/>
                  </a:moveTo>
                  <a:lnTo>
                    <a:pt x="228705" y="0"/>
                  </a:lnTo>
                  <a:lnTo>
                    <a:pt x="150309" y="198391"/>
                  </a:lnTo>
                  <a:lnTo>
                    <a:pt x="71463" y="0"/>
                  </a:lnTo>
                  <a:lnTo>
                    <a:pt x="0" y="0"/>
                  </a:lnTo>
                  <a:lnTo>
                    <a:pt x="0" y="288923"/>
                  </a:lnTo>
                  <a:lnTo>
                    <a:pt x="50679" y="288923"/>
                  </a:lnTo>
                  <a:lnTo>
                    <a:pt x="50679" y="65840"/>
                  </a:lnTo>
                  <a:lnTo>
                    <a:pt x="139472" y="288923"/>
                  </a:lnTo>
                  <a:lnTo>
                    <a:pt x="161136" y="288923"/>
                  </a:lnTo>
                  <a:lnTo>
                    <a:pt x="249500" y="65840"/>
                  </a:lnTo>
                  <a:lnTo>
                    <a:pt x="249500" y="288923"/>
                  </a:lnTo>
                  <a:lnTo>
                    <a:pt x="300179" y="288923"/>
                  </a:lnTo>
                  <a:lnTo>
                    <a:pt x="3001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2" name="object 4">
              <a:extLst>
                <a:ext uri="{FF2B5EF4-FFF2-40B4-BE49-F238E27FC236}">
                  <a16:creationId xmlns:a16="http://schemas.microsoft.com/office/drawing/2014/main" id="{E478A17C-8CFB-B1E0-885F-F69EAE62A8CC}"/>
                </a:ext>
              </a:extLst>
            </p:cNvPr>
            <p:cNvGrpSpPr/>
            <p:nvPr/>
          </p:nvGrpSpPr>
          <p:grpSpPr>
            <a:xfrm>
              <a:off x="9369008" y="6826081"/>
              <a:ext cx="447040" cy="294640"/>
              <a:chOff x="9369008" y="6826081"/>
              <a:chExt cx="447040" cy="294640"/>
            </a:xfrm>
          </p:grpSpPr>
          <p:pic>
            <p:nvPicPr>
              <p:cNvPr id="43" name="object 5">
                <a:extLst>
                  <a:ext uri="{FF2B5EF4-FFF2-40B4-BE49-F238E27FC236}">
                    <a16:creationId xmlns:a16="http://schemas.microsoft.com/office/drawing/2014/main" id="{AFC0D989-862C-94D7-BD1D-5E738DF3FA37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9369008" y="6900590"/>
                <a:ext cx="208789" cy="219616"/>
              </a:xfrm>
              <a:prstGeom prst="rect">
                <a:avLst/>
              </a:prstGeom>
            </p:spPr>
          </p:pic>
          <p:sp>
            <p:nvSpPr>
              <p:cNvPr id="44" name="object 6">
                <a:extLst>
                  <a:ext uri="{FF2B5EF4-FFF2-40B4-BE49-F238E27FC236}">
                    <a16:creationId xmlns:a16="http://schemas.microsoft.com/office/drawing/2014/main" id="{B1D21D79-15BF-D809-8A4C-FAC8C622A16B}"/>
                  </a:ext>
                </a:extLst>
              </p:cNvPr>
              <p:cNvSpPr/>
              <p:nvPr/>
            </p:nvSpPr>
            <p:spPr>
              <a:xfrm>
                <a:off x="9610253" y="6826081"/>
                <a:ext cx="205740" cy="294640"/>
              </a:xfrm>
              <a:custGeom>
                <a:avLst/>
                <a:gdLst/>
                <a:ahLst/>
                <a:cxnLst/>
                <a:rect l="l" t="t" r="r" b="b"/>
                <a:pathLst>
                  <a:path w="205740" h="294640">
                    <a:moveTo>
                      <a:pt x="92698" y="74500"/>
                    </a:moveTo>
                    <a:lnTo>
                      <a:pt x="55553" y="82121"/>
                    </a:lnTo>
                    <a:lnTo>
                      <a:pt x="26206" y="103957"/>
                    </a:lnTo>
                    <a:lnTo>
                      <a:pt x="6930" y="138464"/>
                    </a:lnTo>
                    <a:lnTo>
                      <a:pt x="0" y="184099"/>
                    </a:lnTo>
                    <a:lnTo>
                      <a:pt x="6992" y="230523"/>
                    </a:lnTo>
                    <a:lnTo>
                      <a:pt x="26370" y="265094"/>
                    </a:lnTo>
                    <a:lnTo>
                      <a:pt x="55738" y="286671"/>
                    </a:lnTo>
                    <a:lnTo>
                      <a:pt x="92698" y="294116"/>
                    </a:lnTo>
                    <a:lnTo>
                      <a:pt x="112446" y="291761"/>
                    </a:lnTo>
                    <a:lnTo>
                      <a:pt x="130489" y="285021"/>
                    </a:lnTo>
                    <a:lnTo>
                      <a:pt x="146421" y="274384"/>
                    </a:lnTo>
                    <a:lnTo>
                      <a:pt x="159838" y="260337"/>
                    </a:lnTo>
                    <a:lnTo>
                      <a:pt x="205323" y="260337"/>
                    </a:lnTo>
                    <a:lnTo>
                      <a:pt x="205323" y="253835"/>
                    </a:lnTo>
                    <a:lnTo>
                      <a:pt x="106132" y="253835"/>
                    </a:lnTo>
                    <a:lnTo>
                      <a:pt x="81504" y="248665"/>
                    </a:lnTo>
                    <a:lnTo>
                      <a:pt x="62809" y="234237"/>
                    </a:lnTo>
                    <a:lnTo>
                      <a:pt x="50938" y="212174"/>
                    </a:lnTo>
                    <a:lnTo>
                      <a:pt x="46783" y="184099"/>
                    </a:lnTo>
                    <a:lnTo>
                      <a:pt x="50938" y="156276"/>
                    </a:lnTo>
                    <a:lnTo>
                      <a:pt x="62809" y="134340"/>
                    </a:lnTo>
                    <a:lnTo>
                      <a:pt x="81504" y="119956"/>
                    </a:lnTo>
                    <a:lnTo>
                      <a:pt x="106132" y="114792"/>
                    </a:lnTo>
                    <a:lnTo>
                      <a:pt x="205323" y="114792"/>
                    </a:lnTo>
                    <a:lnTo>
                      <a:pt x="205323" y="108729"/>
                    </a:lnTo>
                    <a:lnTo>
                      <a:pt x="159838" y="108729"/>
                    </a:lnTo>
                    <a:lnTo>
                      <a:pt x="146118" y="93879"/>
                    </a:lnTo>
                    <a:lnTo>
                      <a:pt x="130002" y="83168"/>
                    </a:lnTo>
                    <a:lnTo>
                      <a:pt x="112019" y="76681"/>
                    </a:lnTo>
                    <a:lnTo>
                      <a:pt x="92698" y="74500"/>
                    </a:lnTo>
                    <a:close/>
                  </a:path>
                  <a:path w="205740" h="294640">
                    <a:moveTo>
                      <a:pt x="205323" y="260337"/>
                    </a:moveTo>
                    <a:lnTo>
                      <a:pt x="159838" y="260337"/>
                    </a:lnTo>
                    <a:lnTo>
                      <a:pt x="159838" y="288923"/>
                    </a:lnTo>
                    <a:lnTo>
                      <a:pt x="205323" y="288923"/>
                    </a:lnTo>
                    <a:lnTo>
                      <a:pt x="205323" y="260337"/>
                    </a:lnTo>
                    <a:close/>
                  </a:path>
                  <a:path w="205740" h="294640">
                    <a:moveTo>
                      <a:pt x="205323" y="114792"/>
                    </a:moveTo>
                    <a:lnTo>
                      <a:pt x="106132" y="114792"/>
                    </a:lnTo>
                    <a:lnTo>
                      <a:pt x="122073" y="116999"/>
                    </a:lnTo>
                    <a:lnTo>
                      <a:pt x="137206" y="123023"/>
                    </a:lnTo>
                    <a:lnTo>
                      <a:pt x="150228" y="131971"/>
                    </a:lnTo>
                    <a:lnTo>
                      <a:pt x="159838" y="142948"/>
                    </a:lnTo>
                    <a:lnTo>
                      <a:pt x="159838" y="225678"/>
                    </a:lnTo>
                    <a:lnTo>
                      <a:pt x="150228" y="236660"/>
                    </a:lnTo>
                    <a:lnTo>
                      <a:pt x="137206" y="245607"/>
                    </a:lnTo>
                    <a:lnTo>
                      <a:pt x="122073" y="251629"/>
                    </a:lnTo>
                    <a:lnTo>
                      <a:pt x="106132" y="253835"/>
                    </a:lnTo>
                    <a:lnTo>
                      <a:pt x="205323" y="253835"/>
                    </a:lnTo>
                    <a:lnTo>
                      <a:pt x="205323" y="114792"/>
                    </a:lnTo>
                    <a:close/>
                  </a:path>
                  <a:path w="205740" h="294640">
                    <a:moveTo>
                      <a:pt x="205323" y="0"/>
                    </a:moveTo>
                    <a:lnTo>
                      <a:pt x="159838" y="0"/>
                    </a:lnTo>
                    <a:lnTo>
                      <a:pt x="159838" y="108729"/>
                    </a:lnTo>
                    <a:lnTo>
                      <a:pt x="205323" y="108729"/>
                    </a:lnTo>
                    <a:lnTo>
                      <a:pt x="20532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3" name="object 7">
              <a:extLst>
                <a:ext uri="{FF2B5EF4-FFF2-40B4-BE49-F238E27FC236}">
                  <a16:creationId xmlns:a16="http://schemas.microsoft.com/office/drawing/2014/main" id="{F7F902E7-42C2-FF78-6608-D5958A963FD5}"/>
                </a:ext>
              </a:extLst>
            </p:cNvPr>
            <p:cNvGrpSpPr/>
            <p:nvPr/>
          </p:nvGrpSpPr>
          <p:grpSpPr>
            <a:xfrm>
              <a:off x="9869261" y="6823916"/>
              <a:ext cx="444500" cy="296545"/>
              <a:chOff x="9869261" y="6823916"/>
              <a:chExt cx="444500" cy="296545"/>
            </a:xfrm>
          </p:grpSpPr>
          <p:sp>
            <p:nvSpPr>
              <p:cNvPr id="41" name="object 8">
                <a:extLst>
                  <a:ext uri="{FF2B5EF4-FFF2-40B4-BE49-F238E27FC236}">
                    <a16:creationId xmlns:a16="http://schemas.microsoft.com/office/drawing/2014/main" id="{0872BED0-E53F-E2E9-3AD7-D7E333F87328}"/>
                  </a:ext>
                </a:extLst>
              </p:cNvPr>
              <p:cNvSpPr/>
              <p:nvPr/>
            </p:nvSpPr>
            <p:spPr>
              <a:xfrm>
                <a:off x="9869259" y="6823919"/>
                <a:ext cx="21526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215265" h="296545">
                    <a:moveTo>
                      <a:pt x="50673" y="81864"/>
                    </a:moveTo>
                    <a:lnTo>
                      <a:pt x="5194" y="81864"/>
                    </a:lnTo>
                    <a:lnTo>
                      <a:pt x="5194" y="291084"/>
                    </a:lnTo>
                    <a:lnTo>
                      <a:pt x="50673" y="291084"/>
                    </a:lnTo>
                    <a:lnTo>
                      <a:pt x="50673" y="81864"/>
                    </a:lnTo>
                    <a:close/>
                  </a:path>
                  <a:path w="215265" h="296545">
                    <a:moveTo>
                      <a:pt x="56311" y="28155"/>
                    </a:moveTo>
                    <a:lnTo>
                      <a:pt x="54102" y="17183"/>
                    </a:lnTo>
                    <a:lnTo>
                      <a:pt x="48082" y="8229"/>
                    </a:lnTo>
                    <a:lnTo>
                      <a:pt x="39128" y="2209"/>
                    </a:lnTo>
                    <a:lnTo>
                      <a:pt x="28155" y="0"/>
                    </a:lnTo>
                    <a:lnTo>
                      <a:pt x="17170" y="2209"/>
                    </a:lnTo>
                    <a:lnTo>
                      <a:pt x="8229" y="8229"/>
                    </a:lnTo>
                    <a:lnTo>
                      <a:pt x="2209" y="17183"/>
                    </a:lnTo>
                    <a:lnTo>
                      <a:pt x="0" y="28155"/>
                    </a:lnTo>
                    <a:lnTo>
                      <a:pt x="2209" y="39141"/>
                    </a:lnTo>
                    <a:lnTo>
                      <a:pt x="8229" y="48082"/>
                    </a:lnTo>
                    <a:lnTo>
                      <a:pt x="17170" y="54114"/>
                    </a:lnTo>
                    <a:lnTo>
                      <a:pt x="28155" y="56311"/>
                    </a:lnTo>
                    <a:lnTo>
                      <a:pt x="39128" y="54114"/>
                    </a:lnTo>
                    <a:lnTo>
                      <a:pt x="48082" y="48082"/>
                    </a:lnTo>
                    <a:lnTo>
                      <a:pt x="54102" y="39141"/>
                    </a:lnTo>
                    <a:lnTo>
                      <a:pt x="56311" y="28155"/>
                    </a:lnTo>
                    <a:close/>
                  </a:path>
                  <a:path w="215265" h="296545">
                    <a:moveTo>
                      <a:pt x="215265" y="282867"/>
                    </a:moveTo>
                    <a:lnTo>
                      <a:pt x="204431" y="248208"/>
                    </a:lnTo>
                    <a:lnTo>
                      <a:pt x="200964" y="252107"/>
                    </a:lnTo>
                    <a:lnTo>
                      <a:pt x="193179" y="256006"/>
                    </a:lnTo>
                    <a:lnTo>
                      <a:pt x="184505" y="256006"/>
                    </a:lnTo>
                    <a:lnTo>
                      <a:pt x="175920" y="254088"/>
                    </a:lnTo>
                    <a:lnTo>
                      <a:pt x="169684" y="248805"/>
                    </a:lnTo>
                    <a:lnTo>
                      <a:pt x="165874" y="240830"/>
                    </a:lnTo>
                    <a:lnTo>
                      <a:pt x="164592" y="230873"/>
                    </a:lnTo>
                    <a:lnTo>
                      <a:pt x="164592" y="121297"/>
                    </a:lnTo>
                    <a:lnTo>
                      <a:pt x="207035" y="121297"/>
                    </a:lnTo>
                    <a:lnTo>
                      <a:pt x="207035" y="81876"/>
                    </a:lnTo>
                    <a:lnTo>
                      <a:pt x="164592" y="81876"/>
                    </a:lnTo>
                    <a:lnTo>
                      <a:pt x="164592" y="24688"/>
                    </a:lnTo>
                    <a:lnTo>
                      <a:pt x="119100" y="24688"/>
                    </a:lnTo>
                    <a:lnTo>
                      <a:pt x="119100" y="81876"/>
                    </a:lnTo>
                    <a:lnTo>
                      <a:pt x="84442" y="81876"/>
                    </a:lnTo>
                    <a:lnTo>
                      <a:pt x="84442" y="121297"/>
                    </a:lnTo>
                    <a:lnTo>
                      <a:pt x="119100" y="121297"/>
                    </a:lnTo>
                    <a:lnTo>
                      <a:pt x="119100" y="242138"/>
                    </a:lnTo>
                    <a:lnTo>
                      <a:pt x="122504" y="265404"/>
                    </a:lnTo>
                    <a:lnTo>
                      <a:pt x="132638" y="282371"/>
                    </a:lnTo>
                    <a:lnTo>
                      <a:pt x="149440" y="292760"/>
                    </a:lnTo>
                    <a:lnTo>
                      <a:pt x="172821" y="296291"/>
                    </a:lnTo>
                    <a:lnTo>
                      <a:pt x="187071" y="295224"/>
                    </a:lnTo>
                    <a:lnTo>
                      <a:pt x="198755" y="292328"/>
                    </a:lnTo>
                    <a:lnTo>
                      <a:pt x="208089" y="288061"/>
                    </a:lnTo>
                    <a:lnTo>
                      <a:pt x="215265" y="28286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42" name="object 9">
                <a:extLst>
                  <a:ext uri="{FF2B5EF4-FFF2-40B4-BE49-F238E27FC236}">
                    <a16:creationId xmlns:a16="http://schemas.microsoft.com/office/drawing/2014/main" id="{A0226C22-B7A9-B143-6CDB-99C636ED3001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0104441" y="6900590"/>
                <a:ext cx="208778" cy="219616"/>
              </a:xfrm>
              <a:prstGeom prst="rect">
                <a:avLst/>
              </a:prstGeom>
            </p:spPr>
          </p:pic>
        </p:grpSp>
        <p:grpSp>
          <p:nvGrpSpPr>
            <p:cNvPr id="14" name="object 10">
              <a:extLst>
                <a:ext uri="{FF2B5EF4-FFF2-40B4-BE49-F238E27FC236}">
                  <a16:creationId xmlns:a16="http://schemas.microsoft.com/office/drawing/2014/main" id="{B19C0719-60C3-58A2-A767-E93A88F06078}"/>
                </a:ext>
              </a:extLst>
            </p:cNvPr>
            <p:cNvGrpSpPr/>
            <p:nvPr/>
          </p:nvGrpSpPr>
          <p:grpSpPr>
            <a:xfrm>
              <a:off x="10358246" y="6900581"/>
              <a:ext cx="474345" cy="219710"/>
              <a:chOff x="10358246" y="6900581"/>
              <a:chExt cx="474345" cy="219710"/>
            </a:xfrm>
          </p:grpSpPr>
          <p:pic>
            <p:nvPicPr>
              <p:cNvPr id="38" name="object 11">
                <a:extLst>
                  <a:ext uri="{FF2B5EF4-FFF2-40B4-BE49-F238E27FC236}">
                    <a16:creationId xmlns:a16="http://schemas.microsoft.com/office/drawing/2014/main" id="{802A22A1-E24F-F419-C063-37A9B71ECFFA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0358246" y="6900581"/>
                <a:ext cx="113483" cy="214422"/>
              </a:xfrm>
              <a:prstGeom prst="rect">
                <a:avLst/>
              </a:prstGeom>
            </p:spPr>
          </p:pic>
          <p:pic>
            <p:nvPicPr>
              <p:cNvPr id="39" name="object 12">
                <a:extLst>
                  <a:ext uri="{FF2B5EF4-FFF2-40B4-BE49-F238E27FC236}">
                    <a16:creationId xmlns:a16="http://schemas.microsoft.com/office/drawing/2014/main" id="{0DF45C30-FF86-FAC9-7401-C0B21639205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0508530" y="6900581"/>
                <a:ext cx="113493" cy="214422"/>
              </a:xfrm>
              <a:prstGeom prst="rect">
                <a:avLst/>
              </a:prstGeom>
            </p:spPr>
          </p:pic>
          <p:pic>
            <p:nvPicPr>
              <p:cNvPr id="40" name="object 13">
                <a:extLst>
                  <a:ext uri="{FF2B5EF4-FFF2-40B4-BE49-F238E27FC236}">
                    <a16:creationId xmlns:a16="http://schemas.microsoft.com/office/drawing/2014/main" id="{CC6B5F51-CCF7-5DC8-3381-CC2E792D295B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0646688" y="6900581"/>
                <a:ext cx="185837" cy="219616"/>
              </a:xfrm>
              <a:prstGeom prst="rect">
                <a:avLst/>
              </a:prstGeom>
            </p:spPr>
          </p:pic>
        </p:grpSp>
        <p:pic>
          <p:nvPicPr>
            <p:cNvPr id="15" name="object 14">
              <a:extLst>
                <a:ext uri="{FF2B5EF4-FFF2-40B4-BE49-F238E27FC236}">
                  <a16:creationId xmlns:a16="http://schemas.microsoft.com/office/drawing/2014/main" id="{8FFFC74C-9F0F-222D-D5AF-BE9E2E1AC30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891396" y="6900581"/>
              <a:ext cx="187135" cy="214422"/>
            </a:xfrm>
            <a:prstGeom prst="rect">
              <a:avLst/>
            </a:prstGeom>
          </p:spPr>
        </p:pic>
        <p:grpSp>
          <p:nvGrpSpPr>
            <p:cNvPr id="16" name="object 15">
              <a:extLst>
                <a:ext uri="{FF2B5EF4-FFF2-40B4-BE49-F238E27FC236}">
                  <a16:creationId xmlns:a16="http://schemas.microsoft.com/office/drawing/2014/main" id="{7326F2D0-1593-106D-96DE-712207C1C174}"/>
                </a:ext>
              </a:extLst>
            </p:cNvPr>
            <p:cNvGrpSpPr/>
            <p:nvPr/>
          </p:nvGrpSpPr>
          <p:grpSpPr>
            <a:xfrm>
              <a:off x="11124852" y="6900591"/>
              <a:ext cx="456565" cy="219710"/>
              <a:chOff x="11124852" y="6900591"/>
              <a:chExt cx="456565" cy="219710"/>
            </a:xfrm>
          </p:grpSpPr>
          <p:pic>
            <p:nvPicPr>
              <p:cNvPr id="36" name="object 16">
                <a:extLst>
                  <a:ext uri="{FF2B5EF4-FFF2-40B4-BE49-F238E27FC236}">
                    <a16:creationId xmlns:a16="http://schemas.microsoft.com/office/drawing/2014/main" id="{6182865E-3ADF-43C0-26C0-B9FF7BF8373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1124852" y="6900591"/>
                <a:ext cx="208789" cy="219616"/>
              </a:xfrm>
              <a:prstGeom prst="rect">
                <a:avLst/>
              </a:prstGeom>
            </p:spPr>
          </p:pic>
          <p:pic>
            <p:nvPicPr>
              <p:cNvPr id="37" name="object 17">
                <a:extLst>
                  <a:ext uri="{FF2B5EF4-FFF2-40B4-BE49-F238E27FC236}">
                    <a16:creationId xmlns:a16="http://schemas.microsoft.com/office/drawing/2014/main" id="{B1BAA250-3F94-E33D-ED30-15D76324569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1366097" y="6900591"/>
                <a:ext cx="214852" cy="219616"/>
              </a:xfrm>
              <a:prstGeom prst="rect">
                <a:avLst/>
              </a:prstGeom>
            </p:spPr>
          </p:pic>
        </p:grpSp>
        <p:sp>
          <p:nvSpPr>
            <p:cNvPr id="17" name="object 18">
              <a:extLst>
                <a:ext uri="{FF2B5EF4-FFF2-40B4-BE49-F238E27FC236}">
                  <a16:creationId xmlns:a16="http://schemas.microsoft.com/office/drawing/2014/main" id="{968FAC07-88CA-D52B-C887-5B684207D319}"/>
                </a:ext>
              </a:extLst>
            </p:cNvPr>
            <p:cNvSpPr/>
            <p:nvPr/>
          </p:nvSpPr>
          <p:spPr>
            <a:xfrm>
              <a:off x="8990458" y="6602626"/>
              <a:ext cx="4885690" cy="22225"/>
            </a:xfrm>
            <a:custGeom>
              <a:avLst/>
              <a:gdLst/>
              <a:ahLst/>
              <a:cxnLst/>
              <a:rect l="l" t="t" r="r" b="b"/>
              <a:pathLst>
                <a:path w="4885690" h="22225">
                  <a:moveTo>
                    <a:pt x="4885463" y="0"/>
                  </a:moveTo>
                  <a:lnTo>
                    <a:pt x="0" y="0"/>
                  </a:lnTo>
                  <a:lnTo>
                    <a:pt x="0" y="22020"/>
                  </a:lnTo>
                  <a:lnTo>
                    <a:pt x="4885463" y="22020"/>
                  </a:lnTo>
                  <a:lnTo>
                    <a:pt x="4885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9">
              <a:extLst>
                <a:ext uri="{FF2B5EF4-FFF2-40B4-BE49-F238E27FC236}">
                  <a16:creationId xmlns:a16="http://schemas.microsoft.com/office/drawing/2014/main" id="{CCF9357D-068D-986D-6A26-61E2FE7DDA18}"/>
                </a:ext>
              </a:extLst>
            </p:cNvPr>
            <p:cNvSpPr/>
            <p:nvPr/>
          </p:nvSpPr>
          <p:spPr>
            <a:xfrm>
              <a:off x="8984513" y="4622005"/>
              <a:ext cx="1259840" cy="514984"/>
            </a:xfrm>
            <a:custGeom>
              <a:avLst/>
              <a:gdLst/>
              <a:ahLst/>
              <a:cxnLst/>
              <a:rect l="l" t="t" r="r" b="b"/>
              <a:pathLst>
                <a:path w="1259840" h="514985">
                  <a:moveTo>
                    <a:pt x="539000" y="485876"/>
                  </a:moveTo>
                  <a:lnTo>
                    <a:pt x="534758" y="478802"/>
                  </a:lnTo>
                  <a:lnTo>
                    <a:pt x="531914" y="478091"/>
                  </a:lnTo>
                  <a:lnTo>
                    <a:pt x="498386" y="470712"/>
                  </a:lnTo>
                  <a:lnTo>
                    <a:pt x="474548" y="456755"/>
                  </a:lnTo>
                  <a:lnTo>
                    <a:pt x="457606" y="435762"/>
                  </a:lnTo>
                  <a:lnTo>
                    <a:pt x="444792" y="407263"/>
                  </a:lnTo>
                  <a:lnTo>
                    <a:pt x="417398" y="335013"/>
                  </a:lnTo>
                  <a:lnTo>
                    <a:pt x="406654" y="306679"/>
                  </a:lnTo>
                  <a:lnTo>
                    <a:pt x="342734" y="138112"/>
                  </a:lnTo>
                  <a:lnTo>
                    <a:pt x="298183" y="20612"/>
                  </a:lnTo>
                  <a:lnTo>
                    <a:pt x="298183" y="306679"/>
                  </a:lnTo>
                  <a:lnTo>
                    <a:pt x="172808" y="306679"/>
                  </a:lnTo>
                  <a:lnTo>
                    <a:pt x="237274" y="138112"/>
                  </a:lnTo>
                  <a:lnTo>
                    <a:pt x="298183" y="306679"/>
                  </a:lnTo>
                  <a:lnTo>
                    <a:pt x="298183" y="20612"/>
                  </a:lnTo>
                  <a:lnTo>
                    <a:pt x="292519" y="5664"/>
                  </a:lnTo>
                  <a:lnTo>
                    <a:pt x="291807" y="2819"/>
                  </a:lnTo>
                  <a:lnTo>
                    <a:pt x="284721" y="0"/>
                  </a:lnTo>
                  <a:lnTo>
                    <a:pt x="269849" y="0"/>
                  </a:lnTo>
                  <a:lnTo>
                    <a:pt x="262775" y="2819"/>
                  </a:lnTo>
                  <a:lnTo>
                    <a:pt x="261353" y="5664"/>
                  </a:lnTo>
                  <a:lnTo>
                    <a:pt x="90665" y="407263"/>
                  </a:lnTo>
                  <a:lnTo>
                    <a:pt x="75222" y="436956"/>
                  </a:lnTo>
                  <a:lnTo>
                    <a:pt x="58597" y="458343"/>
                  </a:lnTo>
                  <a:lnTo>
                    <a:pt x="37452" y="471906"/>
                  </a:lnTo>
                  <a:lnTo>
                    <a:pt x="8483" y="478091"/>
                  </a:lnTo>
                  <a:lnTo>
                    <a:pt x="5664" y="478802"/>
                  </a:lnTo>
                  <a:lnTo>
                    <a:pt x="698" y="485876"/>
                  </a:lnTo>
                  <a:lnTo>
                    <a:pt x="698" y="490842"/>
                  </a:lnTo>
                  <a:lnTo>
                    <a:pt x="0" y="496506"/>
                  </a:lnTo>
                  <a:lnTo>
                    <a:pt x="2120" y="503593"/>
                  </a:lnTo>
                  <a:lnTo>
                    <a:pt x="5664" y="503593"/>
                  </a:lnTo>
                  <a:lnTo>
                    <a:pt x="27940" y="503034"/>
                  </a:lnTo>
                  <a:lnTo>
                    <a:pt x="65328" y="500595"/>
                  </a:lnTo>
                  <a:lnTo>
                    <a:pt x="86410" y="500037"/>
                  </a:lnTo>
                  <a:lnTo>
                    <a:pt x="111353" y="500595"/>
                  </a:lnTo>
                  <a:lnTo>
                    <a:pt x="151942" y="503034"/>
                  </a:lnTo>
                  <a:lnTo>
                    <a:pt x="178473" y="503593"/>
                  </a:lnTo>
                  <a:lnTo>
                    <a:pt x="181317" y="503593"/>
                  </a:lnTo>
                  <a:lnTo>
                    <a:pt x="182740" y="500037"/>
                  </a:lnTo>
                  <a:lnTo>
                    <a:pt x="184137" y="496506"/>
                  </a:lnTo>
                  <a:lnTo>
                    <a:pt x="184137" y="485876"/>
                  </a:lnTo>
                  <a:lnTo>
                    <a:pt x="182727" y="478802"/>
                  </a:lnTo>
                  <a:lnTo>
                    <a:pt x="179895" y="478091"/>
                  </a:lnTo>
                  <a:lnTo>
                    <a:pt x="152450" y="474573"/>
                  </a:lnTo>
                  <a:lnTo>
                    <a:pt x="135547" y="467461"/>
                  </a:lnTo>
                  <a:lnTo>
                    <a:pt x="127012" y="457174"/>
                  </a:lnTo>
                  <a:lnTo>
                    <a:pt x="124650" y="444093"/>
                  </a:lnTo>
                  <a:lnTo>
                    <a:pt x="125387" y="436283"/>
                  </a:lnTo>
                  <a:lnTo>
                    <a:pt x="127304" y="427888"/>
                  </a:lnTo>
                  <a:lnTo>
                    <a:pt x="130022" y="419087"/>
                  </a:lnTo>
                  <a:lnTo>
                    <a:pt x="133146" y="410095"/>
                  </a:lnTo>
                  <a:lnTo>
                    <a:pt x="161467" y="335013"/>
                  </a:lnTo>
                  <a:lnTo>
                    <a:pt x="308800" y="335013"/>
                  </a:lnTo>
                  <a:lnTo>
                    <a:pt x="339267" y="418604"/>
                  </a:lnTo>
                  <a:lnTo>
                    <a:pt x="346341" y="448335"/>
                  </a:lnTo>
                  <a:lnTo>
                    <a:pt x="343750" y="460159"/>
                  </a:lnTo>
                  <a:lnTo>
                    <a:pt x="334568" y="469049"/>
                  </a:lnTo>
                  <a:lnTo>
                    <a:pt x="316776" y="475030"/>
                  </a:lnTo>
                  <a:lnTo>
                    <a:pt x="288277" y="478091"/>
                  </a:lnTo>
                  <a:lnTo>
                    <a:pt x="285432" y="478802"/>
                  </a:lnTo>
                  <a:lnTo>
                    <a:pt x="284010" y="485876"/>
                  </a:lnTo>
                  <a:lnTo>
                    <a:pt x="284010" y="496506"/>
                  </a:lnTo>
                  <a:lnTo>
                    <a:pt x="286854" y="503593"/>
                  </a:lnTo>
                  <a:lnTo>
                    <a:pt x="289674" y="503593"/>
                  </a:lnTo>
                  <a:lnTo>
                    <a:pt x="323037" y="503034"/>
                  </a:lnTo>
                  <a:lnTo>
                    <a:pt x="384708" y="500595"/>
                  </a:lnTo>
                  <a:lnTo>
                    <a:pt x="416458" y="500037"/>
                  </a:lnTo>
                  <a:lnTo>
                    <a:pt x="444881" y="500595"/>
                  </a:lnTo>
                  <a:lnTo>
                    <a:pt x="500926" y="503034"/>
                  </a:lnTo>
                  <a:lnTo>
                    <a:pt x="533336" y="503593"/>
                  </a:lnTo>
                  <a:lnTo>
                    <a:pt x="536168" y="503593"/>
                  </a:lnTo>
                  <a:lnTo>
                    <a:pt x="537591" y="500037"/>
                  </a:lnTo>
                  <a:lnTo>
                    <a:pt x="539000" y="496506"/>
                  </a:lnTo>
                  <a:lnTo>
                    <a:pt x="539000" y="485876"/>
                  </a:lnTo>
                  <a:close/>
                </a:path>
                <a:path w="1259840" h="514985">
                  <a:moveTo>
                    <a:pt x="1259357" y="485165"/>
                  </a:moveTo>
                  <a:lnTo>
                    <a:pt x="1256512" y="478802"/>
                  </a:lnTo>
                  <a:lnTo>
                    <a:pt x="1253693" y="478091"/>
                  </a:lnTo>
                  <a:lnTo>
                    <a:pt x="1215999" y="471081"/>
                  </a:lnTo>
                  <a:lnTo>
                    <a:pt x="1194358" y="459765"/>
                  </a:lnTo>
                  <a:lnTo>
                    <a:pt x="1184160" y="442734"/>
                  </a:lnTo>
                  <a:lnTo>
                    <a:pt x="1180719" y="418604"/>
                  </a:lnTo>
                  <a:lnTo>
                    <a:pt x="1165148" y="97015"/>
                  </a:lnTo>
                  <a:lnTo>
                    <a:pt x="1166914" y="72771"/>
                  </a:lnTo>
                  <a:lnTo>
                    <a:pt x="1176655" y="55499"/>
                  </a:lnTo>
                  <a:lnTo>
                    <a:pt x="1197813" y="43942"/>
                  </a:lnTo>
                  <a:lnTo>
                    <a:pt x="1233843" y="36817"/>
                  </a:lnTo>
                  <a:lnTo>
                    <a:pt x="1236687" y="36817"/>
                  </a:lnTo>
                  <a:lnTo>
                    <a:pt x="1238808" y="29743"/>
                  </a:lnTo>
                  <a:lnTo>
                    <a:pt x="1238808" y="19113"/>
                  </a:lnTo>
                  <a:lnTo>
                    <a:pt x="1235976" y="11328"/>
                  </a:lnTo>
                  <a:lnTo>
                    <a:pt x="1210564" y="11874"/>
                  </a:lnTo>
                  <a:lnTo>
                    <a:pt x="1167803" y="14312"/>
                  </a:lnTo>
                  <a:lnTo>
                    <a:pt x="1146035" y="14859"/>
                  </a:lnTo>
                  <a:lnTo>
                    <a:pt x="1126553" y="14312"/>
                  </a:lnTo>
                  <a:lnTo>
                    <a:pt x="1083068" y="11874"/>
                  </a:lnTo>
                  <a:lnTo>
                    <a:pt x="1059611" y="11328"/>
                  </a:lnTo>
                  <a:lnTo>
                    <a:pt x="919365" y="368312"/>
                  </a:lnTo>
                  <a:lnTo>
                    <a:pt x="778408" y="11328"/>
                  </a:lnTo>
                  <a:lnTo>
                    <a:pt x="756386" y="11874"/>
                  </a:lnTo>
                  <a:lnTo>
                    <a:pt x="708888" y="14312"/>
                  </a:lnTo>
                  <a:lnTo>
                    <a:pt x="688467" y="14859"/>
                  </a:lnTo>
                  <a:lnTo>
                    <a:pt x="670661" y="14312"/>
                  </a:lnTo>
                  <a:lnTo>
                    <a:pt x="627913" y="11874"/>
                  </a:lnTo>
                  <a:lnTo>
                    <a:pt x="604875" y="11328"/>
                  </a:lnTo>
                  <a:lnTo>
                    <a:pt x="601345" y="19113"/>
                  </a:lnTo>
                  <a:lnTo>
                    <a:pt x="601345" y="29743"/>
                  </a:lnTo>
                  <a:lnTo>
                    <a:pt x="603465" y="36817"/>
                  </a:lnTo>
                  <a:lnTo>
                    <a:pt x="606298" y="36817"/>
                  </a:lnTo>
                  <a:lnTo>
                    <a:pt x="643077" y="43942"/>
                  </a:lnTo>
                  <a:lnTo>
                    <a:pt x="665708" y="55499"/>
                  </a:lnTo>
                  <a:lnTo>
                    <a:pt x="676529" y="72771"/>
                  </a:lnTo>
                  <a:lnTo>
                    <a:pt x="677837" y="97015"/>
                  </a:lnTo>
                  <a:lnTo>
                    <a:pt x="645248" y="418604"/>
                  </a:lnTo>
                  <a:lnTo>
                    <a:pt x="640245" y="442734"/>
                  </a:lnTo>
                  <a:lnTo>
                    <a:pt x="628002" y="459765"/>
                  </a:lnTo>
                  <a:lnTo>
                    <a:pt x="604723" y="471081"/>
                  </a:lnTo>
                  <a:lnTo>
                    <a:pt x="563092" y="478802"/>
                  </a:lnTo>
                  <a:lnTo>
                    <a:pt x="559549" y="485165"/>
                  </a:lnTo>
                  <a:lnTo>
                    <a:pt x="559549" y="496506"/>
                  </a:lnTo>
                  <a:lnTo>
                    <a:pt x="561682" y="503593"/>
                  </a:lnTo>
                  <a:lnTo>
                    <a:pt x="588276" y="503034"/>
                  </a:lnTo>
                  <a:lnTo>
                    <a:pt x="633437" y="500595"/>
                  </a:lnTo>
                  <a:lnTo>
                    <a:pt x="657999" y="500037"/>
                  </a:lnTo>
                  <a:lnTo>
                    <a:pt x="682015" y="500595"/>
                  </a:lnTo>
                  <a:lnTo>
                    <a:pt x="728726" y="503034"/>
                  </a:lnTo>
                  <a:lnTo>
                    <a:pt x="757872" y="503593"/>
                  </a:lnTo>
                  <a:lnTo>
                    <a:pt x="760717" y="496506"/>
                  </a:lnTo>
                  <a:lnTo>
                    <a:pt x="760717" y="485876"/>
                  </a:lnTo>
                  <a:lnTo>
                    <a:pt x="759294" y="478802"/>
                  </a:lnTo>
                  <a:lnTo>
                    <a:pt x="756450" y="478091"/>
                  </a:lnTo>
                  <a:lnTo>
                    <a:pt x="719289" y="471487"/>
                  </a:lnTo>
                  <a:lnTo>
                    <a:pt x="697128" y="460298"/>
                  </a:lnTo>
                  <a:lnTo>
                    <a:pt x="686930" y="443128"/>
                  </a:lnTo>
                  <a:lnTo>
                    <a:pt x="685622" y="418604"/>
                  </a:lnTo>
                  <a:lnTo>
                    <a:pt x="706869" y="110477"/>
                  </a:lnTo>
                  <a:lnTo>
                    <a:pt x="865530" y="509257"/>
                  </a:lnTo>
                  <a:lnTo>
                    <a:pt x="866241" y="512089"/>
                  </a:lnTo>
                  <a:lnTo>
                    <a:pt x="871905" y="514921"/>
                  </a:lnTo>
                  <a:lnTo>
                    <a:pt x="888911" y="514921"/>
                  </a:lnTo>
                  <a:lnTo>
                    <a:pt x="895997" y="512089"/>
                  </a:lnTo>
                  <a:lnTo>
                    <a:pt x="896708" y="509257"/>
                  </a:lnTo>
                  <a:lnTo>
                    <a:pt x="1059611" y="94195"/>
                  </a:lnTo>
                  <a:lnTo>
                    <a:pt x="1073061" y="418604"/>
                  </a:lnTo>
                  <a:lnTo>
                    <a:pt x="1071702" y="442836"/>
                  </a:lnTo>
                  <a:lnTo>
                    <a:pt x="1062164" y="460032"/>
                  </a:lnTo>
                  <a:lnTo>
                    <a:pt x="1041082" y="471385"/>
                  </a:lnTo>
                  <a:lnTo>
                    <a:pt x="1001522" y="478802"/>
                  </a:lnTo>
                  <a:lnTo>
                    <a:pt x="999401" y="485876"/>
                  </a:lnTo>
                  <a:lnTo>
                    <a:pt x="999401" y="496506"/>
                  </a:lnTo>
                  <a:lnTo>
                    <a:pt x="1002233" y="503593"/>
                  </a:lnTo>
                  <a:lnTo>
                    <a:pt x="1038466" y="503034"/>
                  </a:lnTo>
                  <a:lnTo>
                    <a:pt x="1097216" y="500595"/>
                  </a:lnTo>
                  <a:lnTo>
                    <a:pt x="1128318" y="500037"/>
                  </a:lnTo>
                  <a:lnTo>
                    <a:pt x="1159967" y="500595"/>
                  </a:lnTo>
                  <a:lnTo>
                    <a:pt x="1221143" y="503034"/>
                  </a:lnTo>
                  <a:lnTo>
                    <a:pt x="1254379" y="503593"/>
                  </a:lnTo>
                  <a:lnTo>
                    <a:pt x="1257223" y="503593"/>
                  </a:lnTo>
                  <a:lnTo>
                    <a:pt x="1259357" y="496506"/>
                  </a:lnTo>
                  <a:lnTo>
                    <a:pt x="1259357" y="4851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0">
              <a:extLst>
                <a:ext uri="{FF2B5EF4-FFF2-40B4-BE49-F238E27FC236}">
                  <a16:creationId xmlns:a16="http://schemas.microsoft.com/office/drawing/2014/main" id="{41BC4BA6-BC46-BD48-654A-CF8B4C0E2D26}"/>
                </a:ext>
              </a:extLst>
            </p:cNvPr>
            <p:cNvSpPr/>
            <p:nvPr/>
          </p:nvSpPr>
          <p:spPr>
            <a:xfrm>
              <a:off x="10299128" y="4633323"/>
              <a:ext cx="454025" cy="492759"/>
            </a:xfrm>
            <a:custGeom>
              <a:avLst/>
              <a:gdLst/>
              <a:ahLst/>
              <a:cxnLst/>
              <a:rect l="l" t="t" r="r" b="b"/>
              <a:pathLst>
                <a:path w="454025" h="492760">
                  <a:moveTo>
                    <a:pt x="411526" y="0"/>
                  </a:moveTo>
                  <a:lnTo>
                    <a:pt x="367320" y="1149"/>
                  </a:lnTo>
                  <a:lnTo>
                    <a:pt x="310766" y="2299"/>
                  </a:lnTo>
                  <a:lnTo>
                    <a:pt x="253947" y="3184"/>
                  </a:lnTo>
                  <a:lnTo>
                    <a:pt x="208946" y="3539"/>
                  </a:lnTo>
                  <a:lnTo>
                    <a:pt x="163738" y="3184"/>
                  </a:lnTo>
                  <a:lnTo>
                    <a:pt x="106508" y="2299"/>
                  </a:lnTo>
                  <a:lnTo>
                    <a:pt x="49676" y="1149"/>
                  </a:lnTo>
                  <a:lnTo>
                    <a:pt x="2837" y="0"/>
                  </a:lnTo>
                  <a:lnTo>
                    <a:pt x="0" y="7790"/>
                  </a:lnTo>
                  <a:lnTo>
                    <a:pt x="0" y="18418"/>
                  </a:lnTo>
                  <a:lnTo>
                    <a:pt x="2837" y="25496"/>
                  </a:lnTo>
                  <a:lnTo>
                    <a:pt x="5664" y="25496"/>
                  </a:lnTo>
                  <a:lnTo>
                    <a:pt x="42433" y="32615"/>
                  </a:lnTo>
                  <a:lnTo>
                    <a:pt x="63927" y="44180"/>
                  </a:lnTo>
                  <a:lnTo>
                    <a:pt x="73999" y="61452"/>
                  </a:lnTo>
                  <a:lnTo>
                    <a:pt x="76500" y="85693"/>
                  </a:lnTo>
                  <a:lnTo>
                    <a:pt x="76500" y="407275"/>
                  </a:lnTo>
                  <a:lnTo>
                    <a:pt x="73999" y="431506"/>
                  </a:lnTo>
                  <a:lnTo>
                    <a:pt x="63927" y="448704"/>
                  </a:lnTo>
                  <a:lnTo>
                    <a:pt x="42433" y="460062"/>
                  </a:lnTo>
                  <a:lnTo>
                    <a:pt x="5664" y="466771"/>
                  </a:lnTo>
                  <a:lnTo>
                    <a:pt x="2837" y="467472"/>
                  </a:lnTo>
                  <a:lnTo>
                    <a:pt x="0" y="474550"/>
                  </a:lnTo>
                  <a:lnTo>
                    <a:pt x="0" y="485178"/>
                  </a:lnTo>
                  <a:lnTo>
                    <a:pt x="2837" y="492267"/>
                  </a:lnTo>
                  <a:lnTo>
                    <a:pt x="50783" y="491112"/>
                  </a:lnTo>
                  <a:lnTo>
                    <a:pt x="110049" y="489958"/>
                  </a:lnTo>
                  <a:lnTo>
                    <a:pt x="169715" y="489072"/>
                  </a:lnTo>
                  <a:lnTo>
                    <a:pt x="216035" y="488718"/>
                  </a:lnTo>
                  <a:lnTo>
                    <a:pt x="261473" y="489072"/>
                  </a:lnTo>
                  <a:lnTo>
                    <a:pt x="319263" y="489958"/>
                  </a:lnTo>
                  <a:lnTo>
                    <a:pt x="376789" y="491112"/>
                  </a:lnTo>
                  <a:lnTo>
                    <a:pt x="421432" y="492267"/>
                  </a:lnTo>
                  <a:lnTo>
                    <a:pt x="427901" y="457589"/>
                  </a:lnTo>
                  <a:lnTo>
                    <a:pt x="435430" y="420991"/>
                  </a:lnTo>
                  <a:lnTo>
                    <a:pt x="443750" y="384790"/>
                  </a:lnTo>
                  <a:lnTo>
                    <a:pt x="454017" y="346355"/>
                  </a:lnTo>
                  <a:lnTo>
                    <a:pt x="444813" y="341392"/>
                  </a:lnTo>
                  <a:lnTo>
                    <a:pt x="431358" y="341392"/>
                  </a:lnTo>
                  <a:lnTo>
                    <a:pt x="427808" y="342104"/>
                  </a:lnTo>
                  <a:lnTo>
                    <a:pt x="427096" y="344230"/>
                  </a:lnTo>
                  <a:lnTo>
                    <a:pt x="404793" y="389759"/>
                  </a:lnTo>
                  <a:lnTo>
                    <a:pt x="370796" y="426391"/>
                  </a:lnTo>
                  <a:lnTo>
                    <a:pt x="328295" y="450806"/>
                  </a:lnTo>
                  <a:lnTo>
                    <a:pt x="280483" y="459682"/>
                  </a:lnTo>
                  <a:lnTo>
                    <a:pt x="223825" y="459682"/>
                  </a:lnTo>
                  <a:lnTo>
                    <a:pt x="209629" y="458033"/>
                  </a:lnTo>
                  <a:lnTo>
                    <a:pt x="196365" y="451804"/>
                  </a:lnTo>
                  <a:lnTo>
                    <a:pt x="186557" y="439066"/>
                  </a:lnTo>
                  <a:lnTo>
                    <a:pt x="182727" y="417893"/>
                  </a:lnTo>
                  <a:lnTo>
                    <a:pt x="182727" y="255688"/>
                  </a:lnTo>
                  <a:lnTo>
                    <a:pt x="239395" y="255688"/>
                  </a:lnTo>
                  <a:lnTo>
                    <a:pt x="267945" y="259795"/>
                  </a:lnTo>
                  <a:lnTo>
                    <a:pt x="289781" y="273133"/>
                  </a:lnTo>
                  <a:lnTo>
                    <a:pt x="304841" y="297229"/>
                  </a:lnTo>
                  <a:lnTo>
                    <a:pt x="313770" y="336440"/>
                  </a:lnTo>
                  <a:lnTo>
                    <a:pt x="320859" y="339277"/>
                  </a:lnTo>
                  <a:lnTo>
                    <a:pt x="331487" y="339277"/>
                  </a:lnTo>
                  <a:lnTo>
                    <a:pt x="338576" y="336440"/>
                  </a:lnTo>
                  <a:lnTo>
                    <a:pt x="338021" y="309182"/>
                  </a:lnTo>
                  <a:lnTo>
                    <a:pt x="335581" y="266173"/>
                  </a:lnTo>
                  <a:lnTo>
                    <a:pt x="335026" y="242945"/>
                  </a:lnTo>
                  <a:lnTo>
                    <a:pt x="335581" y="219496"/>
                  </a:lnTo>
                  <a:lnTo>
                    <a:pt x="338021" y="175515"/>
                  </a:lnTo>
                  <a:lnTo>
                    <a:pt x="338576" y="147325"/>
                  </a:lnTo>
                  <a:lnTo>
                    <a:pt x="331487" y="145199"/>
                  </a:lnTo>
                  <a:lnTo>
                    <a:pt x="320859" y="145199"/>
                  </a:lnTo>
                  <a:lnTo>
                    <a:pt x="313770" y="147325"/>
                  </a:lnTo>
                  <a:lnTo>
                    <a:pt x="304841" y="186909"/>
                  </a:lnTo>
                  <a:lnTo>
                    <a:pt x="289781" y="210272"/>
                  </a:lnTo>
                  <a:lnTo>
                    <a:pt x="267945" y="222878"/>
                  </a:lnTo>
                  <a:lnTo>
                    <a:pt x="239395" y="226652"/>
                  </a:lnTo>
                  <a:lnTo>
                    <a:pt x="182727" y="226652"/>
                  </a:lnTo>
                  <a:lnTo>
                    <a:pt x="182727" y="75076"/>
                  </a:lnTo>
                  <a:lnTo>
                    <a:pt x="186557" y="53793"/>
                  </a:lnTo>
                  <a:lnTo>
                    <a:pt x="196365" y="40814"/>
                  </a:lnTo>
                  <a:lnTo>
                    <a:pt x="209629" y="34343"/>
                  </a:lnTo>
                  <a:lnTo>
                    <a:pt x="223825" y="32585"/>
                  </a:lnTo>
                  <a:lnTo>
                    <a:pt x="280483" y="32585"/>
                  </a:lnTo>
                  <a:lnTo>
                    <a:pt x="322881" y="39988"/>
                  </a:lnTo>
                  <a:lnTo>
                    <a:pt x="357778" y="61003"/>
                  </a:lnTo>
                  <a:lnTo>
                    <a:pt x="383775" y="93837"/>
                  </a:lnTo>
                  <a:lnTo>
                    <a:pt x="400186" y="138822"/>
                  </a:lnTo>
                  <a:lnTo>
                    <a:pt x="404437" y="141660"/>
                  </a:lnTo>
                  <a:lnTo>
                    <a:pt x="419306" y="141660"/>
                  </a:lnTo>
                  <a:lnTo>
                    <a:pt x="426384" y="137409"/>
                  </a:lnTo>
                  <a:lnTo>
                    <a:pt x="420782" y="100004"/>
                  </a:lnTo>
                  <a:lnTo>
                    <a:pt x="416741" y="65694"/>
                  </a:lnTo>
                  <a:lnTo>
                    <a:pt x="413634" y="31651"/>
                  </a:lnTo>
                  <a:lnTo>
                    <a:pt x="4115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1">
              <a:extLst>
                <a:ext uri="{FF2B5EF4-FFF2-40B4-BE49-F238E27FC236}">
                  <a16:creationId xmlns:a16="http://schemas.microsoft.com/office/drawing/2014/main" id="{5D6CB3FC-E3D4-0573-9656-7992B18C4B66}"/>
                </a:ext>
              </a:extLst>
            </p:cNvPr>
            <p:cNvSpPr/>
            <p:nvPr/>
          </p:nvSpPr>
          <p:spPr>
            <a:xfrm>
              <a:off x="10809097" y="4633334"/>
              <a:ext cx="830580" cy="492759"/>
            </a:xfrm>
            <a:custGeom>
              <a:avLst/>
              <a:gdLst/>
              <a:ahLst/>
              <a:cxnLst/>
              <a:rect l="l" t="t" r="r" b="b"/>
              <a:pathLst>
                <a:path w="830579" h="492760">
                  <a:moveTo>
                    <a:pt x="527685" y="474548"/>
                  </a:moveTo>
                  <a:lnTo>
                    <a:pt x="526249" y="467474"/>
                  </a:lnTo>
                  <a:lnTo>
                    <a:pt x="523443" y="466763"/>
                  </a:lnTo>
                  <a:lnTo>
                    <a:pt x="489813" y="460514"/>
                  </a:lnTo>
                  <a:lnTo>
                    <a:pt x="466407" y="450202"/>
                  </a:lnTo>
                  <a:lnTo>
                    <a:pt x="449922" y="435787"/>
                  </a:lnTo>
                  <a:lnTo>
                    <a:pt x="437019" y="417182"/>
                  </a:lnTo>
                  <a:lnTo>
                    <a:pt x="342430" y="267728"/>
                  </a:lnTo>
                  <a:lnTo>
                    <a:pt x="330784" y="249313"/>
                  </a:lnTo>
                  <a:lnTo>
                    <a:pt x="348284" y="241515"/>
                  </a:lnTo>
                  <a:lnTo>
                    <a:pt x="375551" y="229374"/>
                  </a:lnTo>
                  <a:lnTo>
                    <a:pt x="408419" y="202387"/>
                  </a:lnTo>
                  <a:lnTo>
                    <a:pt x="428688" y="168236"/>
                  </a:lnTo>
                  <a:lnTo>
                    <a:pt x="435597" y="126784"/>
                  </a:lnTo>
                  <a:lnTo>
                    <a:pt x="430530" y="92303"/>
                  </a:lnTo>
                  <a:lnTo>
                    <a:pt x="389115" y="36296"/>
                  </a:lnTo>
                  <a:lnTo>
                    <a:pt x="352183" y="16814"/>
                  </a:lnTo>
                  <a:lnTo>
                    <a:pt x="323697" y="9461"/>
                  </a:lnTo>
                  <a:lnTo>
                    <a:pt x="323697" y="133858"/>
                  </a:lnTo>
                  <a:lnTo>
                    <a:pt x="318020" y="181749"/>
                  </a:lnTo>
                  <a:lnTo>
                    <a:pt x="300050" y="215315"/>
                  </a:lnTo>
                  <a:lnTo>
                    <a:pt x="268414" y="235051"/>
                  </a:lnTo>
                  <a:lnTo>
                    <a:pt x="221703" y="241515"/>
                  </a:lnTo>
                  <a:lnTo>
                    <a:pt x="210820" y="241376"/>
                  </a:lnTo>
                  <a:lnTo>
                    <a:pt x="200533" y="240906"/>
                  </a:lnTo>
                  <a:lnTo>
                    <a:pt x="190919" y="240030"/>
                  </a:lnTo>
                  <a:lnTo>
                    <a:pt x="182029" y="238683"/>
                  </a:lnTo>
                  <a:lnTo>
                    <a:pt x="182029" y="79324"/>
                  </a:lnTo>
                  <a:lnTo>
                    <a:pt x="183502" y="57238"/>
                  </a:lnTo>
                  <a:lnTo>
                    <a:pt x="190614" y="41783"/>
                  </a:lnTo>
                  <a:lnTo>
                    <a:pt x="207429" y="32715"/>
                  </a:lnTo>
                  <a:lnTo>
                    <a:pt x="237985" y="29743"/>
                  </a:lnTo>
                  <a:lnTo>
                    <a:pt x="277075" y="36652"/>
                  </a:lnTo>
                  <a:lnTo>
                    <a:pt x="303682" y="56832"/>
                  </a:lnTo>
                  <a:lnTo>
                    <a:pt x="318871" y="89496"/>
                  </a:lnTo>
                  <a:lnTo>
                    <a:pt x="323697" y="133858"/>
                  </a:lnTo>
                  <a:lnTo>
                    <a:pt x="323697" y="9461"/>
                  </a:lnTo>
                  <a:lnTo>
                    <a:pt x="304025" y="4368"/>
                  </a:lnTo>
                  <a:lnTo>
                    <a:pt x="292646" y="3530"/>
                  </a:lnTo>
                  <a:lnTo>
                    <a:pt x="244373" y="0"/>
                  </a:lnTo>
                  <a:lnTo>
                    <a:pt x="212991" y="546"/>
                  </a:lnTo>
                  <a:lnTo>
                    <a:pt x="160096" y="2984"/>
                  </a:lnTo>
                  <a:lnTo>
                    <a:pt x="130314" y="3530"/>
                  </a:lnTo>
                  <a:lnTo>
                    <a:pt x="98894" y="2984"/>
                  </a:lnTo>
                  <a:lnTo>
                    <a:pt x="38696" y="546"/>
                  </a:lnTo>
                  <a:lnTo>
                    <a:pt x="5664" y="0"/>
                  </a:lnTo>
                  <a:lnTo>
                    <a:pt x="2133" y="0"/>
                  </a:lnTo>
                  <a:lnTo>
                    <a:pt x="0" y="7785"/>
                  </a:lnTo>
                  <a:lnTo>
                    <a:pt x="0" y="18415"/>
                  </a:lnTo>
                  <a:lnTo>
                    <a:pt x="2133" y="25488"/>
                  </a:lnTo>
                  <a:lnTo>
                    <a:pt x="5664" y="25488"/>
                  </a:lnTo>
                  <a:lnTo>
                    <a:pt x="42024" y="32613"/>
                  </a:lnTo>
                  <a:lnTo>
                    <a:pt x="63309" y="44170"/>
                  </a:lnTo>
                  <a:lnTo>
                    <a:pt x="73304" y="61442"/>
                  </a:lnTo>
                  <a:lnTo>
                    <a:pt x="75793" y="85686"/>
                  </a:lnTo>
                  <a:lnTo>
                    <a:pt x="75793" y="407276"/>
                  </a:lnTo>
                  <a:lnTo>
                    <a:pt x="73304" y="431507"/>
                  </a:lnTo>
                  <a:lnTo>
                    <a:pt x="63309" y="448703"/>
                  </a:lnTo>
                  <a:lnTo>
                    <a:pt x="42024" y="460057"/>
                  </a:lnTo>
                  <a:lnTo>
                    <a:pt x="5664" y="466763"/>
                  </a:lnTo>
                  <a:lnTo>
                    <a:pt x="2133" y="467474"/>
                  </a:lnTo>
                  <a:lnTo>
                    <a:pt x="0" y="474548"/>
                  </a:lnTo>
                  <a:lnTo>
                    <a:pt x="0" y="485178"/>
                  </a:lnTo>
                  <a:lnTo>
                    <a:pt x="2133" y="492264"/>
                  </a:lnTo>
                  <a:lnTo>
                    <a:pt x="5664" y="492264"/>
                  </a:lnTo>
                  <a:lnTo>
                    <a:pt x="38468" y="491705"/>
                  </a:lnTo>
                  <a:lnTo>
                    <a:pt x="97701" y="489267"/>
                  </a:lnTo>
                  <a:lnTo>
                    <a:pt x="128917" y="488708"/>
                  </a:lnTo>
                  <a:lnTo>
                    <a:pt x="159791" y="489267"/>
                  </a:lnTo>
                  <a:lnTo>
                    <a:pt x="217551" y="491705"/>
                  </a:lnTo>
                  <a:lnTo>
                    <a:pt x="250037" y="492264"/>
                  </a:lnTo>
                  <a:lnTo>
                    <a:pt x="252857" y="492264"/>
                  </a:lnTo>
                  <a:lnTo>
                    <a:pt x="254279" y="488708"/>
                  </a:lnTo>
                  <a:lnTo>
                    <a:pt x="255701" y="485178"/>
                  </a:lnTo>
                  <a:lnTo>
                    <a:pt x="255701" y="474548"/>
                  </a:lnTo>
                  <a:lnTo>
                    <a:pt x="252857" y="467474"/>
                  </a:lnTo>
                  <a:lnTo>
                    <a:pt x="250037" y="466763"/>
                  </a:lnTo>
                  <a:lnTo>
                    <a:pt x="213410" y="460057"/>
                  </a:lnTo>
                  <a:lnTo>
                    <a:pt x="192925" y="448703"/>
                  </a:lnTo>
                  <a:lnTo>
                    <a:pt x="183997" y="431507"/>
                  </a:lnTo>
                  <a:lnTo>
                    <a:pt x="182029" y="407276"/>
                  </a:lnTo>
                  <a:lnTo>
                    <a:pt x="182029" y="267728"/>
                  </a:lnTo>
                  <a:lnTo>
                    <a:pt x="229400" y="276225"/>
                  </a:lnTo>
                  <a:lnTo>
                    <a:pt x="261366" y="314477"/>
                  </a:lnTo>
                  <a:lnTo>
                    <a:pt x="359803" y="492264"/>
                  </a:lnTo>
                  <a:lnTo>
                    <a:pt x="377545" y="491705"/>
                  </a:lnTo>
                  <a:lnTo>
                    <a:pt x="418579" y="489267"/>
                  </a:lnTo>
                  <a:lnTo>
                    <a:pt x="436308" y="488708"/>
                  </a:lnTo>
                  <a:lnTo>
                    <a:pt x="452666" y="489267"/>
                  </a:lnTo>
                  <a:lnTo>
                    <a:pt x="499452" y="491705"/>
                  </a:lnTo>
                  <a:lnTo>
                    <a:pt x="520585" y="492264"/>
                  </a:lnTo>
                  <a:lnTo>
                    <a:pt x="524141" y="492264"/>
                  </a:lnTo>
                  <a:lnTo>
                    <a:pt x="525551" y="488708"/>
                  </a:lnTo>
                  <a:lnTo>
                    <a:pt x="526961" y="485178"/>
                  </a:lnTo>
                  <a:lnTo>
                    <a:pt x="527685" y="479513"/>
                  </a:lnTo>
                  <a:lnTo>
                    <a:pt x="527685" y="474548"/>
                  </a:lnTo>
                  <a:close/>
                </a:path>
                <a:path w="830579" h="492760">
                  <a:moveTo>
                    <a:pt x="830135" y="7785"/>
                  </a:moveTo>
                  <a:lnTo>
                    <a:pt x="828014" y="0"/>
                  </a:lnTo>
                  <a:lnTo>
                    <a:pt x="791667" y="546"/>
                  </a:lnTo>
                  <a:lnTo>
                    <a:pt x="732434" y="2984"/>
                  </a:lnTo>
                  <a:lnTo>
                    <a:pt x="701217" y="3530"/>
                  </a:lnTo>
                  <a:lnTo>
                    <a:pt x="669886" y="2984"/>
                  </a:lnTo>
                  <a:lnTo>
                    <a:pt x="609892" y="546"/>
                  </a:lnTo>
                  <a:lnTo>
                    <a:pt x="573747" y="0"/>
                  </a:lnTo>
                  <a:lnTo>
                    <a:pt x="570890" y="7785"/>
                  </a:lnTo>
                  <a:lnTo>
                    <a:pt x="570890" y="18415"/>
                  </a:lnTo>
                  <a:lnTo>
                    <a:pt x="573747" y="25488"/>
                  </a:lnTo>
                  <a:lnTo>
                    <a:pt x="576554" y="25488"/>
                  </a:lnTo>
                  <a:lnTo>
                    <a:pt x="613625" y="32613"/>
                  </a:lnTo>
                  <a:lnTo>
                    <a:pt x="635088" y="44170"/>
                  </a:lnTo>
                  <a:lnTo>
                    <a:pt x="645007" y="61442"/>
                  </a:lnTo>
                  <a:lnTo>
                    <a:pt x="647407" y="85686"/>
                  </a:lnTo>
                  <a:lnTo>
                    <a:pt x="647407" y="407276"/>
                  </a:lnTo>
                  <a:lnTo>
                    <a:pt x="645007" y="431507"/>
                  </a:lnTo>
                  <a:lnTo>
                    <a:pt x="635088" y="448703"/>
                  </a:lnTo>
                  <a:lnTo>
                    <a:pt x="613625" y="460057"/>
                  </a:lnTo>
                  <a:lnTo>
                    <a:pt x="576554" y="466763"/>
                  </a:lnTo>
                  <a:lnTo>
                    <a:pt x="573747" y="467474"/>
                  </a:lnTo>
                  <a:lnTo>
                    <a:pt x="570890" y="474548"/>
                  </a:lnTo>
                  <a:lnTo>
                    <a:pt x="570890" y="485178"/>
                  </a:lnTo>
                  <a:lnTo>
                    <a:pt x="573747" y="492264"/>
                  </a:lnTo>
                  <a:lnTo>
                    <a:pt x="609892" y="491705"/>
                  </a:lnTo>
                  <a:lnTo>
                    <a:pt x="669886" y="489267"/>
                  </a:lnTo>
                  <a:lnTo>
                    <a:pt x="701217" y="488708"/>
                  </a:lnTo>
                  <a:lnTo>
                    <a:pt x="732434" y="489267"/>
                  </a:lnTo>
                  <a:lnTo>
                    <a:pt x="791667" y="491705"/>
                  </a:lnTo>
                  <a:lnTo>
                    <a:pt x="824471" y="492264"/>
                  </a:lnTo>
                  <a:lnTo>
                    <a:pt x="828014" y="492264"/>
                  </a:lnTo>
                  <a:lnTo>
                    <a:pt x="830135" y="485178"/>
                  </a:lnTo>
                  <a:lnTo>
                    <a:pt x="830135" y="474548"/>
                  </a:lnTo>
                  <a:lnTo>
                    <a:pt x="828014" y="467474"/>
                  </a:lnTo>
                  <a:lnTo>
                    <a:pt x="787806" y="460057"/>
                  </a:lnTo>
                  <a:lnTo>
                    <a:pt x="766572" y="448703"/>
                  </a:lnTo>
                  <a:lnTo>
                    <a:pt x="756742" y="431507"/>
                  </a:lnTo>
                  <a:lnTo>
                    <a:pt x="754354" y="407276"/>
                  </a:lnTo>
                  <a:lnTo>
                    <a:pt x="754354" y="85686"/>
                  </a:lnTo>
                  <a:lnTo>
                    <a:pt x="756742" y="61442"/>
                  </a:lnTo>
                  <a:lnTo>
                    <a:pt x="766572" y="44170"/>
                  </a:lnTo>
                  <a:lnTo>
                    <a:pt x="787806" y="32613"/>
                  </a:lnTo>
                  <a:lnTo>
                    <a:pt x="824471" y="25488"/>
                  </a:lnTo>
                  <a:lnTo>
                    <a:pt x="828014" y="25488"/>
                  </a:lnTo>
                  <a:lnTo>
                    <a:pt x="830135" y="18415"/>
                  </a:lnTo>
                  <a:lnTo>
                    <a:pt x="830135" y="77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2">
              <a:extLst>
                <a:ext uri="{FF2B5EF4-FFF2-40B4-BE49-F238E27FC236}">
                  <a16:creationId xmlns:a16="http://schemas.microsoft.com/office/drawing/2014/main" id="{C917B8B1-7FFD-F07D-1B91-D2348B683423}"/>
                </a:ext>
              </a:extLst>
            </p:cNvPr>
            <p:cNvSpPr/>
            <p:nvPr/>
          </p:nvSpPr>
          <p:spPr>
            <a:xfrm>
              <a:off x="11719980" y="4621995"/>
              <a:ext cx="481965" cy="514984"/>
            </a:xfrm>
            <a:custGeom>
              <a:avLst/>
              <a:gdLst/>
              <a:ahLst/>
              <a:cxnLst/>
              <a:rect l="l" t="t" r="r" b="b"/>
              <a:pathLst>
                <a:path w="481965" h="514985">
                  <a:moveTo>
                    <a:pt x="288284" y="0"/>
                  </a:moveTo>
                  <a:lnTo>
                    <a:pt x="231758" y="4367"/>
                  </a:lnTo>
                  <a:lnTo>
                    <a:pt x="180486" y="16889"/>
                  </a:lnTo>
                  <a:lnTo>
                    <a:pt x="134840" y="36698"/>
                  </a:lnTo>
                  <a:lnTo>
                    <a:pt x="95193" y="62925"/>
                  </a:lnTo>
                  <a:lnTo>
                    <a:pt x="61918" y="94702"/>
                  </a:lnTo>
                  <a:lnTo>
                    <a:pt x="35388" y="131160"/>
                  </a:lnTo>
                  <a:lnTo>
                    <a:pt x="15976" y="171431"/>
                  </a:lnTo>
                  <a:lnTo>
                    <a:pt x="4056" y="214647"/>
                  </a:lnTo>
                  <a:lnTo>
                    <a:pt x="0" y="259939"/>
                  </a:lnTo>
                  <a:lnTo>
                    <a:pt x="3465" y="303194"/>
                  </a:lnTo>
                  <a:lnTo>
                    <a:pt x="13874" y="344963"/>
                  </a:lnTo>
                  <a:lnTo>
                    <a:pt x="31243" y="384284"/>
                  </a:lnTo>
                  <a:lnTo>
                    <a:pt x="55591" y="420194"/>
                  </a:lnTo>
                  <a:lnTo>
                    <a:pt x="86935" y="451733"/>
                  </a:lnTo>
                  <a:lnTo>
                    <a:pt x="125292" y="477937"/>
                  </a:lnTo>
                  <a:lnTo>
                    <a:pt x="170680" y="497845"/>
                  </a:lnTo>
                  <a:lnTo>
                    <a:pt x="223116" y="510496"/>
                  </a:lnTo>
                  <a:lnTo>
                    <a:pt x="282619" y="514926"/>
                  </a:lnTo>
                  <a:lnTo>
                    <a:pt x="332494" y="510831"/>
                  </a:lnTo>
                  <a:lnTo>
                    <a:pt x="379911" y="501822"/>
                  </a:lnTo>
                  <a:lnTo>
                    <a:pt x="422947" y="492813"/>
                  </a:lnTo>
                  <a:lnTo>
                    <a:pt x="459682" y="488718"/>
                  </a:lnTo>
                  <a:lnTo>
                    <a:pt x="470397" y="419483"/>
                  </a:lnTo>
                  <a:lnTo>
                    <a:pt x="481639" y="351308"/>
                  </a:lnTo>
                  <a:lnTo>
                    <a:pt x="480938" y="348481"/>
                  </a:lnTo>
                  <a:lnTo>
                    <a:pt x="473849" y="345643"/>
                  </a:lnTo>
                  <a:lnTo>
                    <a:pt x="463231" y="345643"/>
                  </a:lnTo>
                  <a:lnTo>
                    <a:pt x="457556" y="347057"/>
                  </a:lnTo>
                  <a:lnTo>
                    <a:pt x="456132" y="351308"/>
                  </a:lnTo>
                  <a:lnTo>
                    <a:pt x="435371" y="394207"/>
                  </a:lnTo>
                  <a:lnTo>
                    <a:pt x="408318" y="431361"/>
                  </a:lnTo>
                  <a:lnTo>
                    <a:pt x="374295" y="460594"/>
                  </a:lnTo>
                  <a:lnTo>
                    <a:pt x="332622" y="479730"/>
                  </a:lnTo>
                  <a:lnTo>
                    <a:pt x="282619" y="486592"/>
                  </a:lnTo>
                  <a:lnTo>
                    <a:pt x="238855" y="480728"/>
                  </a:lnTo>
                  <a:lnTo>
                    <a:pt x="201212" y="463960"/>
                  </a:lnTo>
                  <a:lnTo>
                    <a:pt x="169915" y="437528"/>
                  </a:lnTo>
                  <a:lnTo>
                    <a:pt x="145184" y="402672"/>
                  </a:lnTo>
                  <a:lnTo>
                    <a:pt x="127244" y="360628"/>
                  </a:lnTo>
                  <a:lnTo>
                    <a:pt x="116316" y="312638"/>
                  </a:lnTo>
                  <a:lnTo>
                    <a:pt x="112624" y="259939"/>
                  </a:lnTo>
                  <a:lnTo>
                    <a:pt x="116325" y="205891"/>
                  </a:lnTo>
                  <a:lnTo>
                    <a:pt x="127310" y="156859"/>
                  </a:lnTo>
                  <a:lnTo>
                    <a:pt x="145406" y="114048"/>
                  </a:lnTo>
                  <a:lnTo>
                    <a:pt x="170440" y="78658"/>
                  </a:lnTo>
                  <a:lnTo>
                    <a:pt x="202239" y="51891"/>
                  </a:lnTo>
                  <a:lnTo>
                    <a:pt x="240629" y="34950"/>
                  </a:lnTo>
                  <a:lnTo>
                    <a:pt x="285436" y="29035"/>
                  </a:lnTo>
                  <a:lnTo>
                    <a:pt x="329834" y="36027"/>
                  </a:lnTo>
                  <a:lnTo>
                    <a:pt x="368623" y="55053"/>
                  </a:lnTo>
                  <a:lnTo>
                    <a:pt x="400442" y="83192"/>
                  </a:lnTo>
                  <a:lnTo>
                    <a:pt x="423930" y="117520"/>
                  </a:lnTo>
                  <a:lnTo>
                    <a:pt x="437724" y="155115"/>
                  </a:lnTo>
                  <a:lnTo>
                    <a:pt x="438426" y="158654"/>
                  </a:lnTo>
                  <a:lnTo>
                    <a:pt x="444091" y="160780"/>
                  </a:lnTo>
                  <a:lnTo>
                    <a:pt x="454729" y="160780"/>
                  </a:lnTo>
                  <a:lnTo>
                    <a:pt x="463231" y="158654"/>
                  </a:lnTo>
                  <a:lnTo>
                    <a:pt x="463231" y="155115"/>
                  </a:lnTo>
                  <a:lnTo>
                    <a:pt x="459542" y="123180"/>
                  </a:lnTo>
                  <a:lnTo>
                    <a:pt x="456052" y="87198"/>
                  </a:lnTo>
                  <a:lnTo>
                    <a:pt x="452961" y="50820"/>
                  </a:lnTo>
                  <a:lnTo>
                    <a:pt x="450467" y="17695"/>
                  </a:lnTo>
                  <a:lnTo>
                    <a:pt x="416663" y="14930"/>
                  </a:lnTo>
                  <a:lnTo>
                    <a:pt x="379734" y="8847"/>
                  </a:lnTo>
                  <a:lnTo>
                    <a:pt x="337626" y="2764"/>
                  </a:lnTo>
                  <a:lnTo>
                    <a:pt x="2882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3">
              <a:extLst>
                <a:ext uri="{FF2B5EF4-FFF2-40B4-BE49-F238E27FC236}">
                  <a16:creationId xmlns:a16="http://schemas.microsoft.com/office/drawing/2014/main" id="{9696FCE9-A240-9A09-899B-05E1BCF44B6F}"/>
                </a:ext>
              </a:extLst>
            </p:cNvPr>
            <p:cNvSpPr/>
            <p:nvPr/>
          </p:nvSpPr>
          <p:spPr>
            <a:xfrm>
              <a:off x="12246242" y="4622005"/>
              <a:ext cx="1172845" cy="514350"/>
            </a:xfrm>
            <a:custGeom>
              <a:avLst/>
              <a:gdLst/>
              <a:ahLst/>
              <a:cxnLst/>
              <a:rect l="l" t="t" r="r" b="b"/>
              <a:pathLst>
                <a:path w="1172844" h="514350">
                  <a:moveTo>
                    <a:pt x="539013" y="485876"/>
                  </a:moveTo>
                  <a:lnTo>
                    <a:pt x="534771" y="478802"/>
                  </a:lnTo>
                  <a:lnTo>
                    <a:pt x="531939" y="478091"/>
                  </a:lnTo>
                  <a:lnTo>
                    <a:pt x="498398" y="470712"/>
                  </a:lnTo>
                  <a:lnTo>
                    <a:pt x="474573" y="456755"/>
                  </a:lnTo>
                  <a:lnTo>
                    <a:pt x="457644" y="435762"/>
                  </a:lnTo>
                  <a:lnTo>
                    <a:pt x="444830" y="407263"/>
                  </a:lnTo>
                  <a:lnTo>
                    <a:pt x="417436" y="335013"/>
                  </a:lnTo>
                  <a:lnTo>
                    <a:pt x="406692" y="306679"/>
                  </a:lnTo>
                  <a:lnTo>
                    <a:pt x="342760" y="138112"/>
                  </a:lnTo>
                  <a:lnTo>
                    <a:pt x="298196" y="20612"/>
                  </a:lnTo>
                  <a:lnTo>
                    <a:pt x="298196" y="306679"/>
                  </a:lnTo>
                  <a:lnTo>
                    <a:pt x="172834" y="306679"/>
                  </a:lnTo>
                  <a:lnTo>
                    <a:pt x="237286" y="138112"/>
                  </a:lnTo>
                  <a:lnTo>
                    <a:pt x="298196" y="306679"/>
                  </a:lnTo>
                  <a:lnTo>
                    <a:pt x="298196" y="20612"/>
                  </a:lnTo>
                  <a:lnTo>
                    <a:pt x="292531" y="5664"/>
                  </a:lnTo>
                  <a:lnTo>
                    <a:pt x="291833" y="2819"/>
                  </a:lnTo>
                  <a:lnTo>
                    <a:pt x="284746" y="0"/>
                  </a:lnTo>
                  <a:lnTo>
                    <a:pt x="269862" y="0"/>
                  </a:lnTo>
                  <a:lnTo>
                    <a:pt x="262801" y="2819"/>
                  </a:lnTo>
                  <a:lnTo>
                    <a:pt x="261366" y="5664"/>
                  </a:lnTo>
                  <a:lnTo>
                    <a:pt x="90665" y="407263"/>
                  </a:lnTo>
                  <a:lnTo>
                    <a:pt x="75234" y="436956"/>
                  </a:lnTo>
                  <a:lnTo>
                    <a:pt x="58623" y="458343"/>
                  </a:lnTo>
                  <a:lnTo>
                    <a:pt x="37490" y="471906"/>
                  </a:lnTo>
                  <a:lnTo>
                    <a:pt x="8521" y="478091"/>
                  </a:lnTo>
                  <a:lnTo>
                    <a:pt x="5676" y="478802"/>
                  </a:lnTo>
                  <a:lnTo>
                    <a:pt x="723" y="485876"/>
                  </a:lnTo>
                  <a:lnTo>
                    <a:pt x="723" y="490842"/>
                  </a:lnTo>
                  <a:lnTo>
                    <a:pt x="0" y="496506"/>
                  </a:lnTo>
                  <a:lnTo>
                    <a:pt x="2146" y="503593"/>
                  </a:lnTo>
                  <a:lnTo>
                    <a:pt x="5676" y="503593"/>
                  </a:lnTo>
                  <a:lnTo>
                    <a:pt x="27952" y="503034"/>
                  </a:lnTo>
                  <a:lnTo>
                    <a:pt x="65341" y="500595"/>
                  </a:lnTo>
                  <a:lnTo>
                    <a:pt x="86423" y="500037"/>
                  </a:lnTo>
                  <a:lnTo>
                    <a:pt x="111366" y="500595"/>
                  </a:lnTo>
                  <a:lnTo>
                    <a:pt x="151955" y="503034"/>
                  </a:lnTo>
                  <a:lnTo>
                    <a:pt x="178498" y="503593"/>
                  </a:lnTo>
                  <a:lnTo>
                    <a:pt x="181317" y="503593"/>
                  </a:lnTo>
                  <a:lnTo>
                    <a:pt x="182753" y="500037"/>
                  </a:lnTo>
                  <a:lnTo>
                    <a:pt x="184175" y="496506"/>
                  </a:lnTo>
                  <a:lnTo>
                    <a:pt x="184175" y="485876"/>
                  </a:lnTo>
                  <a:lnTo>
                    <a:pt x="182740" y="478802"/>
                  </a:lnTo>
                  <a:lnTo>
                    <a:pt x="179920" y="478091"/>
                  </a:lnTo>
                  <a:lnTo>
                    <a:pt x="152463" y="474573"/>
                  </a:lnTo>
                  <a:lnTo>
                    <a:pt x="135559" y="467461"/>
                  </a:lnTo>
                  <a:lnTo>
                    <a:pt x="127025" y="457174"/>
                  </a:lnTo>
                  <a:lnTo>
                    <a:pt x="124663" y="444093"/>
                  </a:lnTo>
                  <a:lnTo>
                    <a:pt x="125399" y="436283"/>
                  </a:lnTo>
                  <a:lnTo>
                    <a:pt x="127317" y="427888"/>
                  </a:lnTo>
                  <a:lnTo>
                    <a:pt x="130048" y="419087"/>
                  </a:lnTo>
                  <a:lnTo>
                    <a:pt x="133172" y="410095"/>
                  </a:lnTo>
                  <a:lnTo>
                    <a:pt x="161505" y="335013"/>
                  </a:lnTo>
                  <a:lnTo>
                    <a:pt x="308838" y="335013"/>
                  </a:lnTo>
                  <a:lnTo>
                    <a:pt x="339280" y="418604"/>
                  </a:lnTo>
                  <a:lnTo>
                    <a:pt x="346367" y="448335"/>
                  </a:lnTo>
                  <a:lnTo>
                    <a:pt x="343763" y="460159"/>
                  </a:lnTo>
                  <a:lnTo>
                    <a:pt x="334594" y="469049"/>
                  </a:lnTo>
                  <a:lnTo>
                    <a:pt x="316788" y="475030"/>
                  </a:lnTo>
                  <a:lnTo>
                    <a:pt x="288290" y="478091"/>
                  </a:lnTo>
                  <a:lnTo>
                    <a:pt x="285457" y="478802"/>
                  </a:lnTo>
                  <a:lnTo>
                    <a:pt x="284035" y="485876"/>
                  </a:lnTo>
                  <a:lnTo>
                    <a:pt x="284035" y="496506"/>
                  </a:lnTo>
                  <a:lnTo>
                    <a:pt x="286867" y="503593"/>
                  </a:lnTo>
                  <a:lnTo>
                    <a:pt x="289699" y="503593"/>
                  </a:lnTo>
                  <a:lnTo>
                    <a:pt x="323062" y="503034"/>
                  </a:lnTo>
                  <a:lnTo>
                    <a:pt x="384733" y="500595"/>
                  </a:lnTo>
                  <a:lnTo>
                    <a:pt x="416496" y="500037"/>
                  </a:lnTo>
                  <a:lnTo>
                    <a:pt x="444919" y="500595"/>
                  </a:lnTo>
                  <a:lnTo>
                    <a:pt x="500951" y="503034"/>
                  </a:lnTo>
                  <a:lnTo>
                    <a:pt x="533349" y="503593"/>
                  </a:lnTo>
                  <a:lnTo>
                    <a:pt x="536194" y="503593"/>
                  </a:lnTo>
                  <a:lnTo>
                    <a:pt x="537603" y="500037"/>
                  </a:lnTo>
                  <a:lnTo>
                    <a:pt x="539013" y="496506"/>
                  </a:lnTo>
                  <a:lnTo>
                    <a:pt x="539013" y="485876"/>
                  </a:lnTo>
                  <a:close/>
                </a:path>
                <a:path w="1172844" h="514350">
                  <a:moveTo>
                    <a:pt x="1172235" y="18402"/>
                  </a:moveTo>
                  <a:lnTo>
                    <a:pt x="1170127" y="11315"/>
                  </a:lnTo>
                  <a:lnTo>
                    <a:pt x="1142771" y="11976"/>
                  </a:lnTo>
                  <a:lnTo>
                    <a:pt x="1095959" y="14909"/>
                  </a:lnTo>
                  <a:lnTo>
                    <a:pt x="1070952" y="15570"/>
                  </a:lnTo>
                  <a:lnTo>
                    <a:pt x="1047381" y="14909"/>
                  </a:lnTo>
                  <a:lnTo>
                    <a:pt x="1002334" y="11976"/>
                  </a:lnTo>
                  <a:lnTo>
                    <a:pt x="973924" y="11315"/>
                  </a:lnTo>
                  <a:lnTo>
                    <a:pt x="971080" y="19113"/>
                  </a:lnTo>
                  <a:lnTo>
                    <a:pt x="971080" y="30441"/>
                  </a:lnTo>
                  <a:lnTo>
                    <a:pt x="973213" y="36830"/>
                  </a:lnTo>
                  <a:lnTo>
                    <a:pt x="1014323" y="44538"/>
                  </a:lnTo>
                  <a:lnTo>
                    <a:pt x="1038288" y="55854"/>
                  </a:lnTo>
                  <a:lnTo>
                    <a:pt x="1050963" y="72885"/>
                  </a:lnTo>
                  <a:lnTo>
                    <a:pt x="1054671" y="97028"/>
                  </a:lnTo>
                  <a:lnTo>
                    <a:pt x="1054671" y="361937"/>
                  </a:lnTo>
                  <a:lnTo>
                    <a:pt x="730262" y="11315"/>
                  </a:lnTo>
                  <a:lnTo>
                    <a:pt x="709447" y="11874"/>
                  </a:lnTo>
                  <a:lnTo>
                    <a:pt x="677379" y="14300"/>
                  </a:lnTo>
                  <a:lnTo>
                    <a:pt x="660146" y="14859"/>
                  </a:lnTo>
                  <a:lnTo>
                    <a:pt x="643686" y="14300"/>
                  </a:lnTo>
                  <a:lnTo>
                    <a:pt x="607060" y="11874"/>
                  </a:lnTo>
                  <a:lnTo>
                    <a:pt x="585063" y="11315"/>
                  </a:lnTo>
                  <a:lnTo>
                    <a:pt x="582942" y="19113"/>
                  </a:lnTo>
                  <a:lnTo>
                    <a:pt x="582942" y="29730"/>
                  </a:lnTo>
                  <a:lnTo>
                    <a:pt x="585063" y="36830"/>
                  </a:lnTo>
                  <a:lnTo>
                    <a:pt x="587908" y="36830"/>
                  </a:lnTo>
                  <a:lnTo>
                    <a:pt x="627075" y="45212"/>
                  </a:lnTo>
                  <a:lnTo>
                    <a:pt x="651027" y="59309"/>
                  </a:lnTo>
                  <a:lnTo>
                    <a:pt x="662901" y="80048"/>
                  </a:lnTo>
                  <a:lnTo>
                    <a:pt x="665810" y="108356"/>
                  </a:lnTo>
                  <a:lnTo>
                    <a:pt x="653770" y="418592"/>
                  </a:lnTo>
                  <a:lnTo>
                    <a:pt x="650417" y="442823"/>
                  </a:lnTo>
                  <a:lnTo>
                    <a:pt x="639165" y="460032"/>
                  </a:lnTo>
                  <a:lnTo>
                    <a:pt x="616623" y="471385"/>
                  </a:lnTo>
                  <a:lnTo>
                    <a:pt x="575856" y="478802"/>
                  </a:lnTo>
                  <a:lnTo>
                    <a:pt x="573036" y="485165"/>
                  </a:lnTo>
                  <a:lnTo>
                    <a:pt x="573036" y="497205"/>
                  </a:lnTo>
                  <a:lnTo>
                    <a:pt x="575856" y="503593"/>
                  </a:lnTo>
                  <a:lnTo>
                    <a:pt x="602056" y="503047"/>
                  </a:lnTo>
                  <a:lnTo>
                    <a:pt x="646925" y="500595"/>
                  </a:lnTo>
                  <a:lnTo>
                    <a:pt x="671474" y="500049"/>
                  </a:lnTo>
                  <a:lnTo>
                    <a:pt x="695604" y="500595"/>
                  </a:lnTo>
                  <a:lnTo>
                    <a:pt x="742797" y="503047"/>
                  </a:lnTo>
                  <a:lnTo>
                    <a:pt x="771347" y="503593"/>
                  </a:lnTo>
                  <a:lnTo>
                    <a:pt x="774192" y="496493"/>
                  </a:lnTo>
                  <a:lnTo>
                    <a:pt x="774192" y="485165"/>
                  </a:lnTo>
                  <a:lnTo>
                    <a:pt x="772058" y="478802"/>
                  </a:lnTo>
                  <a:lnTo>
                    <a:pt x="730897" y="471385"/>
                  </a:lnTo>
                  <a:lnTo>
                    <a:pt x="707605" y="460032"/>
                  </a:lnTo>
                  <a:lnTo>
                    <a:pt x="696010" y="442823"/>
                  </a:lnTo>
                  <a:lnTo>
                    <a:pt x="693432" y="418592"/>
                  </a:lnTo>
                  <a:lnTo>
                    <a:pt x="697687" y="128892"/>
                  </a:lnTo>
                  <a:lnTo>
                    <a:pt x="1052550" y="508546"/>
                  </a:lnTo>
                  <a:lnTo>
                    <a:pt x="1056081" y="512089"/>
                  </a:lnTo>
                  <a:lnTo>
                    <a:pt x="1061034" y="514210"/>
                  </a:lnTo>
                  <a:lnTo>
                    <a:pt x="1078750" y="514210"/>
                  </a:lnTo>
                  <a:lnTo>
                    <a:pt x="1083703" y="510667"/>
                  </a:lnTo>
                  <a:lnTo>
                    <a:pt x="1091514" y="97028"/>
                  </a:lnTo>
                  <a:lnTo>
                    <a:pt x="1094867" y="72885"/>
                  </a:lnTo>
                  <a:lnTo>
                    <a:pt x="1106195" y="55854"/>
                  </a:lnTo>
                  <a:lnTo>
                    <a:pt x="1128953" y="44538"/>
                  </a:lnTo>
                  <a:lnTo>
                    <a:pt x="1166571" y="37528"/>
                  </a:lnTo>
                  <a:lnTo>
                    <a:pt x="1169416" y="36830"/>
                  </a:lnTo>
                  <a:lnTo>
                    <a:pt x="1172235" y="30441"/>
                  </a:lnTo>
                  <a:lnTo>
                    <a:pt x="1172235" y="184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4">
              <a:extLst>
                <a:ext uri="{FF2B5EF4-FFF2-40B4-BE49-F238E27FC236}">
                  <a16:creationId xmlns:a16="http://schemas.microsoft.com/office/drawing/2014/main" id="{971FFF64-DC0E-7DBE-3891-07046047499B}"/>
                </a:ext>
              </a:extLst>
            </p:cNvPr>
            <p:cNvSpPr/>
            <p:nvPr/>
          </p:nvSpPr>
          <p:spPr>
            <a:xfrm>
              <a:off x="8985072" y="5267280"/>
              <a:ext cx="1194435" cy="504190"/>
            </a:xfrm>
            <a:custGeom>
              <a:avLst/>
              <a:gdLst/>
              <a:ahLst/>
              <a:cxnLst/>
              <a:rect l="l" t="t" r="r" b="b"/>
              <a:pathLst>
                <a:path w="1194434" h="504189">
                  <a:moveTo>
                    <a:pt x="558850" y="7797"/>
                  </a:moveTo>
                  <a:lnTo>
                    <a:pt x="556018" y="12"/>
                  </a:lnTo>
                  <a:lnTo>
                    <a:pt x="529082" y="571"/>
                  </a:lnTo>
                  <a:lnTo>
                    <a:pt x="487235" y="2997"/>
                  </a:lnTo>
                  <a:lnTo>
                    <a:pt x="463931" y="3556"/>
                  </a:lnTo>
                  <a:lnTo>
                    <a:pt x="440118" y="2997"/>
                  </a:lnTo>
                  <a:lnTo>
                    <a:pt x="397002" y="571"/>
                  </a:lnTo>
                  <a:lnTo>
                    <a:pt x="371144" y="12"/>
                  </a:lnTo>
                  <a:lnTo>
                    <a:pt x="368312" y="7797"/>
                  </a:lnTo>
                  <a:lnTo>
                    <a:pt x="368312" y="18415"/>
                  </a:lnTo>
                  <a:lnTo>
                    <a:pt x="371144" y="25514"/>
                  </a:lnTo>
                  <a:lnTo>
                    <a:pt x="373989" y="25514"/>
                  </a:lnTo>
                  <a:lnTo>
                    <a:pt x="410972" y="32626"/>
                  </a:lnTo>
                  <a:lnTo>
                    <a:pt x="432955" y="44183"/>
                  </a:lnTo>
                  <a:lnTo>
                    <a:pt x="443509" y="61468"/>
                  </a:lnTo>
                  <a:lnTo>
                    <a:pt x="446239" y="85712"/>
                  </a:lnTo>
                  <a:lnTo>
                    <a:pt x="446239" y="301028"/>
                  </a:lnTo>
                  <a:lnTo>
                    <a:pt x="440766" y="359041"/>
                  </a:lnTo>
                  <a:lnTo>
                    <a:pt x="424548" y="404583"/>
                  </a:lnTo>
                  <a:lnTo>
                    <a:pt x="397891" y="437400"/>
                  </a:lnTo>
                  <a:lnTo>
                    <a:pt x="361099" y="457276"/>
                  </a:lnTo>
                  <a:lnTo>
                    <a:pt x="314477" y="463943"/>
                  </a:lnTo>
                  <a:lnTo>
                    <a:pt x="267335" y="458901"/>
                  </a:lnTo>
                  <a:lnTo>
                    <a:pt x="230479" y="442645"/>
                  </a:lnTo>
                  <a:lnTo>
                    <a:pt x="204025" y="413461"/>
                  </a:lnTo>
                  <a:lnTo>
                    <a:pt x="188074" y="369658"/>
                  </a:lnTo>
                  <a:lnTo>
                    <a:pt x="182740" y="309537"/>
                  </a:lnTo>
                  <a:lnTo>
                    <a:pt x="182740" y="85712"/>
                  </a:lnTo>
                  <a:lnTo>
                    <a:pt x="185140" y="61468"/>
                  </a:lnTo>
                  <a:lnTo>
                    <a:pt x="195046" y="44183"/>
                  </a:lnTo>
                  <a:lnTo>
                    <a:pt x="216509" y="32626"/>
                  </a:lnTo>
                  <a:lnTo>
                    <a:pt x="253580" y="25514"/>
                  </a:lnTo>
                  <a:lnTo>
                    <a:pt x="256400" y="25514"/>
                  </a:lnTo>
                  <a:lnTo>
                    <a:pt x="259245" y="18415"/>
                  </a:lnTo>
                  <a:lnTo>
                    <a:pt x="259245" y="7797"/>
                  </a:lnTo>
                  <a:lnTo>
                    <a:pt x="256400" y="12"/>
                  </a:lnTo>
                  <a:lnTo>
                    <a:pt x="220662" y="571"/>
                  </a:lnTo>
                  <a:lnTo>
                    <a:pt x="160947" y="2997"/>
                  </a:lnTo>
                  <a:lnTo>
                    <a:pt x="129616" y="3556"/>
                  </a:lnTo>
                  <a:lnTo>
                    <a:pt x="98298" y="2997"/>
                  </a:lnTo>
                  <a:lnTo>
                    <a:pt x="38582" y="571"/>
                  </a:lnTo>
                  <a:lnTo>
                    <a:pt x="2832" y="12"/>
                  </a:lnTo>
                  <a:lnTo>
                    <a:pt x="0" y="7797"/>
                  </a:lnTo>
                  <a:lnTo>
                    <a:pt x="0" y="18415"/>
                  </a:lnTo>
                  <a:lnTo>
                    <a:pt x="2832" y="25514"/>
                  </a:lnTo>
                  <a:lnTo>
                    <a:pt x="5676" y="25514"/>
                  </a:lnTo>
                  <a:lnTo>
                    <a:pt x="42735" y="32626"/>
                  </a:lnTo>
                  <a:lnTo>
                    <a:pt x="64185" y="44183"/>
                  </a:lnTo>
                  <a:lnTo>
                    <a:pt x="74091" y="61468"/>
                  </a:lnTo>
                  <a:lnTo>
                    <a:pt x="76504" y="85712"/>
                  </a:lnTo>
                  <a:lnTo>
                    <a:pt x="76504" y="302450"/>
                  </a:lnTo>
                  <a:lnTo>
                    <a:pt x="81013" y="353072"/>
                  </a:lnTo>
                  <a:lnTo>
                    <a:pt x="94538" y="397154"/>
                  </a:lnTo>
                  <a:lnTo>
                    <a:pt x="117094" y="434263"/>
                  </a:lnTo>
                  <a:lnTo>
                    <a:pt x="148653" y="463918"/>
                  </a:lnTo>
                  <a:lnTo>
                    <a:pt x="189242" y="485660"/>
                  </a:lnTo>
                  <a:lnTo>
                    <a:pt x="238861" y="499046"/>
                  </a:lnTo>
                  <a:lnTo>
                    <a:pt x="297484" y="503605"/>
                  </a:lnTo>
                  <a:lnTo>
                    <a:pt x="347573" y="498436"/>
                  </a:lnTo>
                  <a:lnTo>
                    <a:pt x="389293" y="483692"/>
                  </a:lnTo>
                  <a:lnTo>
                    <a:pt x="422910" y="460565"/>
                  </a:lnTo>
                  <a:lnTo>
                    <a:pt x="448652" y="430263"/>
                  </a:lnTo>
                  <a:lnTo>
                    <a:pt x="466737" y="393954"/>
                  </a:lnTo>
                  <a:lnTo>
                    <a:pt x="477418" y="352844"/>
                  </a:lnTo>
                  <a:lnTo>
                    <a:pt x="480923" y="308114"/>
                  </a:lnTo>
                  <a:lnTo>
                    <a:pt x="480923" y="85712"/>
                  </a:lnTo>
                  <a:lnTo>
                    <a:pt x="483552" y="60858"/>
                  </a:lnTo>
                  <a:lnTo>
                    <a:pt x="493953" y="43649"/>
                  </a:lnTo>
                  <a:lnTo>
                    <a:pt x="515899" y="32423"/>
                  </a:lnTo>
                  <a:lnTo>
                    <a:pt x="553186" y="25514"/>
                  </a:lnTo>
                  <a:lnTo>
                    <a:pt x="556018" y="25514"/>
                  </a:lnTo>
                  <a:lnTo>
                    <a:pt x="558850" y="18415"/>
                  </a:lnTo>
                  <a:lnTo>
                    <a:pt x="558850" y="7797"/>
                  </a:lnTo>
                  <a:close/>
                </a:path>
                <a:path w="1194434" h="504189">
                  <a:moveTo>
                    <a:pt x="1194193" y="7099"/>
                  </a:moveTo>
                  <a:lnTo>
                    <a:pt x="1192085" y="0"/>
                  </a:lnTo>
                  <a:lnTo>
                    <a:pt x="1164729" y="673"/>
                  </a:lnTo>
                  <a:lnTo>
                    <a:pt x="1117917" y="3594"/>
                  </a:lnTo>
                  <a:lnTo>
                    <a:pt x="1092911" y="4254"/>
                  </a:lnTo>
                  <a:lnTo>
                    <a:pt x="1069327" y="3594"/>
                  </a:lnTo>
                  <a:lnTo>
                    <a:pt x="1024280" y="673"/>
                  </a:lnTo>
                  <a:lnTo>
                    <a:pt x="995883" y="0"/>
                  </a:lnTo>
                  <a:lnTo>
                    <a:pt x="993038" y="7810"/>
                  </a:lnTo>
                  <a:lnTo>
                    <a:pt x="993038" y="19138"/>
                  </a:lnTo>
                  <a:lnTo>
                    <a:pt x="995172" y="25514"/>
                  </a:lnTo>
                  <a:lnTo>
                    <a:pt x="1036281" y="33223"/>
                  </a:lnTo>
                  <a:lnTo>
                    <a:pt x="1060246" y="44538"/>
                  </a:lnTo>
                  <a:lnTo>
                    <a:pt x="1072921" y="61569"/>
                  </a:lnTo>
                  <a:lnTo>
                    <a:pt x="1076629" y="85712"/>
                  </a:lnTo>
                  <a:lnTo>
                    <a:pt x="1076629" y="350621"/>
                  </a:lnTo>
                  <a:lnTo>
                    <a:pt x="752221" y="0"/>
                  </a:lnTo>
                  <a:lnTo>
                    <a:pt x="731405" y="558"/>
                  </a:lnTo>
                  <a:lnTo>
                    <a:pt x="699338" y="2984"/>
                  </a:lnTo>
                  <a:lnTo>
                    <a:pt x="682104" y="3543"/>
                  </a:lnTo>
                  <a:lnTo>
                    <a:pt x="665645" y="2984"/>
                  </a:lnTo>
                  <a:lnTo>
                    <a:pt x="629018" y="558"/>
                  </a:lnTo>
                  <a:lnTo>
                    <a:pt x="607021" y="0"/>
                  </a:lnTo>
                  <a:lnTo>
                    <a:pt x="604888" y="7810"/>
                  </a:lnTo>
                  <a:lnTo>
                    <a:pt x="604888" y="18427"/>
                  </a:lnTo>
                  <a:lnTo>
                    <a:pt x="607021" y="25514"/>
                  </a:lnTo>
                  <a:lnTo>
                    <a:pt x="609866" y="25514"/>
                  </a:lnTo>
                  <a:lnTo>
                    <a:pt x="649033" y="33896"/>
                  </a:lnTo>
                  <a:lnTo>
                    <a:pt x="672985" y="47993"/>
                  </a:lnTo>
                  <a:lnTo>
                    <a:pt x="684860" y="68732"/>
                  </a:lnTo>
                  <a:lnTo>
                    <a:pt x="687768" y="97040"/>
                  </a:lnTo>
                  <a:lnTo>
                    <a:pt x="675728" y="407276"/>
                  </a:lnTo>
                  <a:lnTo>
                    <a:pt x="672376" y="431520"/>
                  </a:lnTo>
                  <a:lnTo>
                    <a:pt x="661123" y="448716"/>
                  </a:lnTo>
                  <a:lnTo>
                    <a:pt x="638581" y="460070"/>
                  </a:lnTo>
                  <a:lnTo>
                    <a:pt x="597827" y="467487"/>
                  </a:lnTo>
                  <a:lnTo>
                    <a:pt x="594995" y="473849"/>
                  </a:lnTo>
                  <a:lnTo>
                    <a:pt x="594995" y="485889"/>
                  </a:lnTo>
                  <a:lnTo>
                    <a:pt x="597827" y="492277"/>
                  </a:lnTo>
                  <a:lnTo>
                    <a:pt x="624014" y="491731"/>
                  </a:lnTo>
                  <a:lnTo>
                    <a:pt x="668870" y="489292"/>
                  </a:lnTo>
                  <a:lnTo>
                    <a:pt x="693432" y="488734"/>
                  </a:lnTo>
                  <a:lnTo>
                    <a:pt x="717562" y="489292"/>
                  </a:lnTo>
                  <a:lnTo>
                    <a:pt x="764755" y="491731"/>
                  </a:lnTo>
                  <a:lnTo>
                    <a:pt x="793305" y="492277"/>
                  </a:lnTo>
                  <a:lnTo>
                    <a:pt x="796150" y="485178"/>
                  </a:lnTo>
                  <a:lnTo>
                    <a:pt x="796150" y="473849"/>
                  </a:lnTo>
                  <a:lnTo>
                    <a:pt x="794004" y="467487"/>
                  </a:lnTo>
                  <a:lnTo>
                    <a:pt x="752843" y="460070"/>
                  </a:lnTo>
                  <a:lnTo>
                    <a:pt x="729564" y="448716"/>
                  </a:lnTo>
                  <a:lnTo>
                    <a:pt x="717969" y="431520"/>
                  </a:lnTo>
                  <a:lnTo>
                    <a:pt x="715391" y="407276"/>
                  </a:lnTo>
                  <a:lnTo>
                    <a:pt x="719645" y="117589"/>
                  </a:lnTo>
                  <a:lnTo>
                    <a:pt x="1074508" y="497230"/>
                  </a:lnTo>
                  <a:lnTo>
                    <a:pt x="1078026" y="500773"/>
                  </a:lnTo>
                  <a:lnTo>
                    <a:pt x="1082992" y="502894"/>
                  </a:lnTo>
                  <a:lnTo>
                    <a:pt x="1100696" y="502894"/>
                  </a:lnTo>
                  <a:lnTo>
                    <a:pt x="1105649" y="499351"/>
                  </a:lnTo>
                  <a:lnTo>
                    <a:pt x="1113459" y="85712"/>
                  </a:lnTo>
                  <a:lnTo>
                    <a:pt x="1116825" y="61569"/>
                  </a:lnTo>
                  <a:lnTo>
                    <a:pt x="1128153" y="44538"/>
                  </a:lnTo>
                  <a:lnTo>
                    <a:pt x="1150899" y="33223"/>
                  </a:lnTo>
                  <a:lnTo>
                    <a:pt x="1188529" y="26212"/>
                  </a:lnTo>
                  <a:lnTo>
                    <a:pt x="1191374" y="25514"/>
                  </a:lnTo>
                  <a:lnTo>
                    <a:pt x="1194193" y="19138"/>
                  </a:lnTo>
                  <a:lnTo>
                    <a:pt x="1194193" y="7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5">
              <a:extLst>
                <a:ext uri="{FF2B5EF4-FFF2-40B4-BE49-F238E27FC236}">
                  <a16:creationId xmlns:a16="http://schemas.microsoft.com/office/drawing/2014/main" id="{BE6BF5CA-9279-67B1-A34F-4B9B76D84FDD}"/>
                </a:ext>
              </a:extLst>
            </p:cNvPr>
            <p:cNvSpPr/>
            <p:nvPr/>
          </p:nvSpPr>
          <p:spPr>
            <a:xfrm>
              <a:off x="10229581" y="5267285"/>
              <a:ext cx="259715" cy="492759"/>
            </a:xfrm>
            <a:custGeom>
              <a:avLst/>
              <a:gdLst/>
              <a:ahLst/>
              <a:cxnLst/>
              <a:rect l="l" t="t" r="r" b="b"/>
              <a:pathLst>
                <a:path w="259715" h="492760">
                  <a:moveTo>
                    <a:pt x="257123" y="0"/>
                  </a:moveTo>
                  <a:lnTo>
                    <a:pt x="220772" y="552"/>
                  </a:lnTo>
                  <a:lnTo>
                    <a:pt x="161536" y="2986"/>
                  </a:lnTo>
                  <a:lnTo>
                    <a:pt x="130320" y="3539"/>
                  </a:lnTo>
                  <a:lnTo>
                    <a:pt x="98995" y="2986"/>
                  </a:lnTo>
                  <a:lnTo>
                    <a:pt x="38992" y="552"/>
                  </a:lnTo>
                  <a:lnTo>
                    <a:pt x="2848" y="0"/>
                  </a:lnTo>
                  <a:lnTo>
                    <a:pt x="0" y="7790"/>
                  </a:lnTo>
                  <a:lnTo>
                    <a:pt x="0" y="18418"/>
                  </a:lnTo>
                  <a:lnTo>
                    <a:pt x="2848" y="25496"/>
                  </a:lnTo>
                  <a:lnTo>
                    <a:pt x="5664" y="25496"/>
                  </a:lnTo>
                  <a:lnTo>
                    <a:pt x="42735" y="32615"/>
                  </a:lnTo>
                  <a:lnTo>
                    <a:pt x="64199" y="44180"/>
                  </a:lnTo>
                  <a:lnTo>
                    <a:pt x="74108" y="61452"/>
                  </a:lnTo>
                  <a:lnTo>
                    <a:pt x="76510" y="85693"/>
                  </a:lnTo>
                  <a:lnTo>
                    <a:pt x="76510" y="407275"/>
                  </a:lnTo>
                  <a:lnTo>
                    <a:pt x="74108" y="431506"/>
                  </a:lnTo>
                  <a:lnTo>
                    <a:pt x="64199" y="448704"/>
                  </a:lnTo>
                  <a:lnTo>
                    <a:pt x="42735" y="460062"/>
                  </a:lnTo>
                  <a:lnTo>
                    <a:pt x="5664" y="466771"/>
                  </a:lnTo>
                  <a:lnTo>
                    <a:pt x="2848" y="467472"/>
                  </a:lnTo>
                  <a:lnTo>
                    <a:pt x="0" y="474550"/>
                  </a:lnTo>
                  <a:lnTo>
                    <a:pt x="0" y="485178"/>
                  </a:lnTo>
                  <a:lnTo>
                    <a:pt x="2848" y="492267"/>
                  </a:lnTo>
                  <a:lnTo>
                    <a:pt x="38992" y="491713"/>
                  </a:lnTo>
                  <a:lnTo>
                    <a:pt x="98995" y="489272"/>
                  </a:lnTo>
                  <a:lnTo>
                    <a:pt x="130320" y="488718"/>
                  </a:lnTo>
                  <a:lnTo>
                    <a:pt x="161536" y="489272"/>
                  </a:lnTo>
                  <a:lnTo>
                    <a:pt x="220772" y="491713"/>
                  </a:lnTo>
                  <a:lnTo>
                    <a:pt x="253573" y="492267"/>
                  </a:lnTo>
                  <a:lnTo>
                    <a:pt x="257123" y="492267"/>
                  </a:lnTo>
                  <a:lnTo>
                    <a:pt x="259238" y="485178"/>
                  </a:lnTo>
                  <a:lnTo>
                    <a:pt x="259238" y="474550"/>
                  </a:lnTo>
                  <a:lnTo>
                    <a:pt x="257123" y="467472"/>
                  </a:lnTo>
                  <a:lnTo>
                    <a:pt x="216916" y="460062"/>
                  </a:lnTo>
                  <a:lnTo>
                    <a:pt x="195666" y="448704"/>
                  </a:lnTo>
                  <a:lnTo>
                    <a:pt x="185839" y="431506"/>
                  </a:lnTo>
                  <a:lnTo>
                    <a:pt x="183449" y="407275"/>
                  </a:lnTo>
                  <a:lnTo>
                    <a:pt x="183449" y="85693"/>
                  </a:lnTo>
                  <a:lnTo>
                    <a:pt x="185839" y="61452"/>
                  </a:lnTo>
                  <a:lnTo>
                    <a:pt x="195666" y="44180"/>
                  </a:lnTo>
                  <a:lnTo>
                    <a:pt x="216916" y="32615"/>
                  </a:lnTo>
                  <a:lnTo>
                    <a:pt x="253573" y="25496"/>
                  </a:lnTo>
                  <a:lnTo>
                    <a:pt x="257123" y="25496"/>
                  </a:lnTo>
                  <a:lnTo>
                    <a:pt x="259238" y="18418"/>
                  </a:lnTo>
                  <a:lnTo>
                    <a:pt x="259238" y="7790"/>
                  </a:lnTo>
                  <a:lnTo>
                    <a:pt x="2571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6">
              <a:extLst>
                <a:ext uri="{FF2B5EF4-FFF2-40B4-BE49-F238E27FC236}">
                  <a16:creationId xmlns:a16="http://schemas.microsoft.com/office/drawing/2014/main" id="{257AEB6E-A851-2040-492E-8C48D87F2932}"/>
                </a:ext>
              </a:extLst>
            </p:cNvPr>
            <p:cNvSpPr/>
            <p:nvPr/>
          </p:nvSpPr>
          <p:spPr>
            <a:xfrm>
              <a:off x="10542638" y="5267292"/>
              <a:ext cx="1045844" cy="504190"/>
            </a:xfrm>
            <a:custGeom>
              <a:avLst/>
              <a:gdLst/>
              <a:ahLst/>
              <a:cxnLst/>
              <a:rect l="l" t="t" r="r" b="b"/>
              <a:pathLst>
                <a:path w="1045845" h="504189">
                  <a:moveTo>
                    <a:pt x="557428" y="6362"/>
                  </a:moveTo>
                  <a:lnTo>
                    <a:pt x="554596" y="0"/>
                  </a:lnTo>
                  <a:lnTo>
                    <a:pt x="530085" y="558"/>
                  </a:lnTo>
                  <a:lnTo>
                    <a:pt x="491921" y="2984"/>
                  </a:lnTo>
                  <a:lnTo>
                    <a:pt x="470319" y="3543"/>
                  </a:lnTo>
                  <a:lnTo>
                    <a:pt x="445185" y="2984"/>
                  </a:lnTo>
                  <a:lnTo>
                    <a:pt x="403682" y="558"/>
                  </a:lnTo>
                  <a:lnTo>
                    <a:pt x="375412" y="0"/>
                  </a:lnTo>
                  <a:lnTo>
                    <a:pt x="372554" y="7785"/>
                  </a:lnTo>
                  <a:lnTo>
                    <a:pt x="373265" y="12738"/>
                  </a:lnTo>
                  <a:lnTo>
                    <a:pt x="373265" y="18402"/>
                  </a:lnTo>
                  <a:lnTo>
                    <a:pt x="374700" y="25501"/>
                  </a:lnTo>
                  <a:lnTo>
                    <a:pt x="377532" y="25501"/>
                  </a:lnTo>
                  <a:lnTo>
                    <a:pt x="405930" y="29552"/>
                  </a:lnTo>
                  <a:lnTo>
                    <a:pt x="423557" y="37185"/>
                  </a:lnTo>
                  <a:lnTo>
                    <a:pt x="432701" y="48006"/>
                  </a:lnTo>
                  <a:lnTo>
                    <a:pt x="435610" y="61620"/>
                  </a:lnTo>
                  <a:lnTo>
                    <a:pt x="434886" y="68999"/>
                  </a:lnTo>
                  <a:lnTo>
                    <a:pt x="433044" y="77647"/>
                  </a:lnTo>
                  <a:lnTo>
                    <a:pt x="430530" y="86423"/>
                  </a:lnTo>
                  <a:lnTo>
                    <a:pt x="427812" y="94195"/>
                  </a:lnTo>
                  <a:lnTo>
                    <a:pt x="309537" y="370433"/>
                  </a:lnTo>
                  <a:lnTo>
                    <a:pt x="195491" y="85699"/>
                  </a:lnTo>
                  <a:lnTo>
                    <a:pt x="192786" y="78244"/>
                  </a:lnTo>
                  <a:lnTo>
                    <a:pt x="190271" y="70205"/>
                  </a:lnTo>
                  <a:lnTo>
                    <a:pt x="188429" y="62293"/>
                  </a:lnTo>
                  <a:lnTo>
                    <a:pt x="187706" y="55245"/>
                  </a:lnTo>
                  <a:lnTo>
                    <a:pt x="190703" y="43421"/>
                  </a:lnTo>
                  <a:lnTo>
                    <a:pt x="200012" y="34531"/>
                  </a:lnTo>
                  <a:lnTo>
                    <a:pt x="217678" y="28549"/>
                  </a:lnTo>
                  <a:lnTo>
                    <a:pt x="245783" y="25501"/>
                  </a:lnTo>
                  <a:lnTo>
                    <a:pt x="249326" y="25501"/>
                  </a:lnTo>
                  <a:lnTo>
                    <a:pt x="250037" y="18402"/>
                  </a:lnTo>
                  <a:lnTo>
                    <a:pt x="250037" y="7785"/>
                  </a:lnTo>
                  <a:lnTo>
                    <a:pt x="247904" y="0"/>
                  </a:lnTo>
                  <a:lnTo>
                    <a:pt x="212051" y="558"/>
                  </a:lnTo>
                  <a:lnTo>
                    <a:pt x="151853" y="2984"/>
                  </a:lnTo>
                  <a:lnTo>
                    <a:pt x="120421" y="3543"/>
                  </a:lnTo>
                  <a:lnTo>
                    <a:pt x="91427" y="2984"/>
                  </a:lnTo>
                  <a:lnTo>
                    <a:pt x="37452" y="558"/>
                  </a:lnTo>
                  <a:lnTo>
                    <a:pt x="2844" y="0"/>
                  </a:lnTo>
                  <a:lnTo>
                    <a:pt x="0" y="7785"/>
                  </a:lnTo>
                  <a:lnTo>
                    <a:pt x="0" y="18402"/>
                  </a:lnTo>
                  <a:lnTo>
                    <a:pt x="4241" y="25501"/>
                  </a:lnTo>
                  <a:lnTo>
                    <a:pt x="7099" y="25501"/>
                  </a:lnTo>
                  <a:lnTo>
                    <a:pt x="39789" y="32092"/>
                  </a:lnTo>
                  <a:lnTo>
                    <a:pt x="61455" y="44259"/>
                  </a:lnTo>
                  <a:lnTo>
                    <a:pt x="77012" y="64935"/>
                  </a:lnTo>
                  <a:lnTo>
                    <a:pt x="91389" y="97028"/>
                  </a:lnTo>
                  <a:lnTo>
                    <a:pt x="254990" y="497928"/>
                  </a:lnTo>
                  <a:lnTo>
                    <a:pt x="256413" y="500773"/>
                  </a:lnTo>
                  <a:lnTo>
                    <a:pt x="262788" y="503593"/>
                  </a:lnTo>
                  <a:lnTo>
                    <a:pt x="279082" y="503593"/>
                  </a:lnTo>
                  <a:lnTo>
                    <a:pt x="284746" y="501472"/>
                  </a:lnTo>
                  <a:lnTo>
                    <a:pt x="286156" y="497928"/>
                  </a:lnTo>
                  <a:lnTo>
                    <a:pt x="468896" y="97028"/>
                  </a:lnTo>
                  <a:lnTo>
                    <a:pt x="483704" y="67030"/>
                  </a:lnTo>
                  <a:lnTo>
                    <a:pt x="499706" y="45593"/>
                  </a:lnTo>
                  <a:lnTo>
                    <a:pt x="520496" y="31991"/>
                  </a:lnTo>
                  <a:lnTo>
                    <a:pt x="549643" y="25501"/>
                  </a:lnTo>
                  <a:lnTo>
                    <a:pt x="553885" y="25501"/>
                  </a:lnTo>
                  <a:lnTo>
                    <a:pt x="556729" y="16992"/>
                  </a:lnTo>
                  <a:lnTo>
                    <a:pt x="557428" y="12026"/>
                  </a:lnTo>
                  <a:lnTo>
                    <a:pt x="557428" y="6362"/>
                  </a:lnTo>
                  <a:close/>
                </a:path>
                <a:path w="1045845" h="504189">
                  <a:moveTo>
                    <a:pt x="1045464" y="346354"/>
                  </a:moveTo>
                  <a:lnTo>
                    <a:pt x="1036256" y="341388"/>
                  </a:lnTo>
                  <a:lnTo>
                    <a:pt x="1022807" y="341388"/>
                  </a:lnTo>
                  <a:lnTo>
                    <a:pt x="1019251" y="342099"/>
                  </a:lnTo>
                  <a:lnTo>
                    <a:pt x="1018540" y="344233"/>
                  </a:lnTo>
                  <a:lnTo>
                    <a:pt x="996238" y="389763"/>
                  </a:lnTo>
                  <a:lnTo>
                    <a:pt x="962240" y="426389"/>
                  </a:lnTo>
                  <a:lnTo>
                    <a:pt x="919746" y="450799"/>
                  </a:lnTo>
                  <a:lnTo>
                    <a:pt x="871931" y="459676"/>
                  </a:lnTo>
                  <a:lnTo>
                    <a:pt x="815263" y="459676"/>
                  </a:lnTo>
                  <a:lnTo>
                    <a:pt x="801077" y="458038"/>
                  </a:lnTo>
                  <a:lnTo>
                    <a:pt x="787819" y="451802"/>
                  </a:lnTo>
                  <a:lnTo>
                    <a:pt x="778014" y="439064"/>
                  </a:lnTo>
                  <a:lnTo>
                    <a:pt x="774179" y="417893"/>
                  </a:lnTo>
                  <a:lnTo>
                    <a:pt x="774179" y="255689"/>
                  </a:lnTo>
                  <a:lnTo>
                    <a:pt x="830834" y="255689"/>
                  </a:lnTo>
                  <a:lnTo>
                    <a:pt x="859383" y="259791"/>
                  </a:lnTo>
                  <a:lnTo>
                    <a:pt x="881227" y="273126"/>
                  </a:lnTo>
                  <a:lnTo>
                    <a:pt x="896289" y="297230"/>
                  </a:lnTo>
                  <a:lnTo>
                    <a:pt x="905217" y="336435"/>
                  </a:lnTo>
                  <a:lnTo>
                    <a:pt x="912304" y="339280"/>
                  </a:lnTo>
                  <a:lnTo>
                    <a:pt x="922934" y="339280"/>
                  </a:lnTo>
                  <a:lnTo>
                    <a:pt x="930021" y="336435"/>
                  </a:lnTo>
                  <a:lnTo>
                    <a:pt x="929462" y="309181"/>
                  </a:lnTo>
                  <a:lnTo>
                    <a:pt x="927023" y="266166"/>
                  </a:lnTo>
                  <a:lnTo>
                    <a:pt x="926465" y="242938"/>
                  </a:lnTo>
                  <a:lnTo>
                    <a:pt x="927023" y="219494"/>
                  </a:lnTo>
                  <a:lnTo>
                    <a:pt x="929462" y="175514"/>
                  </a:lnTo>
                  <a:lnTo>
                    <a:pt x="930021" y="147320"/>
                  </a:lnTo>
                  <a:lnTo>
                    <a:pt x="922934" y="145199"/>
                  </a:lnTo>
                  <a:lnTo>
                    <a:pt x="912304" y="145199"/>
                  </a:lnTo>
                  <a:lnTo>
                    <a:pt x="905217" y="147320"/>
                  </a:lnTo>
                  <a:lnTo>
                    <a:pt x="896289" y="186905"/>
                  </a:lnTo>
                  <a:lnTo>
                    <a:pt x="881227" y="210273"/>
                  </a:lnTo>
                  <a:lnTo>
                    <a:pt x="859383" y="222872"/>
                  </a:lnTo>
                  <a:lnTo>
                    <a:pt x="830834" y="226656"/>
                  </a:lnTo>
                  <a:lnTo>
                    <a:pt x="774179" y="226656"/>
                  </a:lnTo>
                  <a:lnTo>
                    <a:pt x="774179" y="75069"/>
                  </a:lnTo>
                  <a:lnTo>
                    <a:pt x="778014" y="53797"/>
                  </a:lnTo>
                  <a:lnTo>
                    <a:pt x="787819" y="40817"/>
                  </a:lnTo>
                  <a:lnTo>
                    <a:pt x="801077" y="34340"/>
                  </a:lnTo>
                  <a:lnTo>
                    <a:pt x="815263" y="32588"/>
                  </a:lnTo>
                  <a:lnTo>
                    <a:pt x="871931" y="32588"/>
                  </a:lnTo>
                  <a:lnTo>
                    <a:pt x="914323" y="39992"/>
                  </a:lnTo>
                  <a:lnTo>
                    <a:pt x="949223" y="60998"/>
                  </a:lnTo>
                  <a:lnTo>
                    <a:pt x="975220" y="93840"/>
                  </a:lnTo>
                  <a:lnTo>
                    <a:pt x="991628" y="138823"/>
                  </a:lnTo>
                  <a:lnTo>
                    <a:pt x="995883" y="141655"/>
                  </a:lnTo>
                  <a:lnTo>
                    <a:pt x="1010754" y="141655"/>
                  </a:lnTo>
                  <a:lnTo>
                    <a:pt x="1017828" y="137414"/>
                  </a:lnTo>
                  <a:lnTo>
                    <a:pt x="1012228" y="99999"/>
                  </a:lnTo>
                  <a:lnTo>
                    <a:pt x="1008189" y="65697"/>
                  </a:lnTo>
                  <a:lnTo>
                    <a:pt x="1005078" y="31648"/>
                  </a:lnTo>
                  <a:lnTo>
                    <a:pt x="1002969" y="0"/>
                  </a:lnTo>
                  <a:lnTo>
                    <a:pt x="958773" y="1143"/>
                  </a:lnTo>
                  <a:lnTo>
                    <a:pt x="902208" y="2298"/>
                  </a:lnTo>
                  <a:lnTo>
                    <a:pt x="845388" y="3187"/>
                  </a:lnTo>
                  <a:lnTo>
                    <a:pt x="800392" y="3543"/>
                  </a:lnTo>
                  <a:lnTo>
                    <a:pt x="755180" y="3187"/>
                  </a:lnTo>
                  <a:lnTo>
                    <a:pt x="697953" y="2298"/>
                  </a:lnTo>
                  <a:lnTo>
                    <a:pt x="641121" y="1143"/>
                  </a:lnTo>
                  <a:lnTo>
                    <a:pt x="594283" y="0"/>
                  </a:lnTo>
                  <a:lnTo>
                    <a:pt x="591439" y="7785"/>
                  </a:lnTo>
                  <a:lnTo>
                    <a:pt x="591439" y="18415"/>
                  </a:lnTo>
                  <a:lnTo>
                    <a:pt x="594283" y="25501"/>
                  </a:lnTo>
                  <a:lnTo>
                    <a:pt x="597103" y="25501"/>
                  </a:lnTo>
                  <a:lnTo>
                    <a:pt x="633869" y="32613"/>
                  </a:lnTo>
                  <a:lnTo>
                    <a:pt x="655370" y="44183"/>
                  </a:lnTo>
                  <a:lnTo>
                    <a:pt x="665441" y="61455"/>
                  </a:lnTo>
                  <a:lnTo>
                    <a:pt x="667943" y="85686"/>
                  </a:lnTo>
                  <a:lnTo>
                    <a:pt x="667943" y="407276"/>
                  </a:lnTo>
                  <a:lnTo>
                    <a:pt x="665441" y="431507"/>
                  </a:lnTo>
                  <a:lnTo>
                    <a:pt x="655370" y="448703"/>
                  </a:lnTo>
                  <a:lnTo>
                    <a:pt x="633869" y="460057"/>
                  </a:lnTo>
                  <a:lnTo>
                    <a:pt x="597103" y="466775"/>
                  </a:lnTo>
                  <a:lnTo>
                    <a:pt x="594283" y="467474"/>
                  </a:lnTo>
                  <a:lnTo>
                    <a:pt x="591439" y="474548"/>
                  </a:lnTo>
                  <a:lnTo>
                    <a:pt x="591439" y="485178"/>
                  </a:lnTo>
                  <a:lnTo>
                    <a:pt x="594283" y="492264"/>
                  </a:lnTo>
                  <a:lnTo>
                    <a:pt x="642226" y="491109"/>
                  </a:lnTo>
                  <a:lnTo>
                    <a:pt x="701497" y="489953"/>
                  </a:lnTo>
                  <a:lnTo>
                    <a:pt x="761161" y="489077"/>
                  </a:lnTo>
                  <a:lnTo>
                    <a:pt x="807478" y="488721"/>
                  </a:lnTo>
                  <a:lnTo>
                    <a:pt x="852919" y="489077"/>
                  </a:lnTo>
                  <a:lnTo>
                    <a:pt x="910704" y="489953"/>
                  </a:lnTo>
                  <a:lnTo>
                    <a:pt x="968235" y="491109"/>
                  </a:lnTo>
                  <a:lnTo>
                    <a:pt x="1012875" y="492264"/>
                  </a:lnTo>
                  <a:lnTo>
                    <a:pt x="1019340" y="457593"/>
                  </a:lnTo>
                  <a:lnTo>
                    <a:pt x="1026871" y="420992"/>
                  </a:lnTo>
                  <a:lnTo>
                    <a:pt x="1035189" y="384784"/>
                  </a:lnTo>
                  <a:lnTo>
                    <a:pt x="1045464" y="3463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7">
              <a:extLst>
                <a:ext uri="{FF2B5EF4-FFF2-40B4-BE49-F238E27FC236}">
                  <a16:creationId xmlns:a16="http://schemas.microsoft.com/office/drawing/2014/main" id="{7E2F836C-4978-23DD-F656-4DFFE960906B}"/>
                </a:ext>
              </a:extLst>
            </p:cNvPr>
            <p:cNvSpPr/>
            <p:nvPr/>
          </p:nvSpPr>
          <p:spPr>
            <a:xfrm>
              <a:off x="11644062" y="5267285"/>
              <a:ext cx="527685" cy="492759"/>
            </a:xfrm>
            <a:custGeom>
              <a:avLst/>
              <a:gdLst/>
              <a:ahLst/>
              <a:cxnLst/>
              <a:rect l="l" t="t" r="r" b="b"/>
              <a:pathLst>
                <a:path w="527684" h="492760">
                  <a:moveTo>
                    <a:pt x="5664" y="0"/>
                  </a:moveTo>
                  <a:lnTo>
                    <a:pt x="2136" y="0"/>
                  </a:lnTo>
                  <a:lnTo>
                    <a:pt x="0" y="7790"/>
                  </a:lnTo>
                  <a:lnTo>
                    <a:pt x="0" y="18418"/>
                  </a:lnTo>
                  <a:lnTo>
                    <a:pt x="2136" y="25496"/>
                  </a:lnTo>
                  <a:lnTo>
                    <a:pt x="5664" y="25496"/>
                  </a:lnTo>
                  <a:lnTo>
                    <a:pt x="42023" y="32615"/>
                  </a:lnTo>
                  <a:lnTo>
                    <a:pt x="63309" y="44180"/>
                  </a:lnTo>
                  <a:lnTo>
                    <a:pt x="73306" y="61452"/>
                  </a:lnTo>
                  <a:lnTo>
                    <a:pt x="75798" y="85693"/>
                  </a:lnTo>
                  <a:lnTo>
                    <a:pt x="75798" y="407275"/>
                  </a:lnTo>
                  <a:lnTo>
                    <a:pt x="73306" y="431506"/>
                  </a:lnTo>
                  <a:lnTo>
                    <a:pt x="63309" y="448704"/>
                  </a:lnTo>
                  <a:lnTo>
                    <a:pt x="42023" y="460062"/>
                  </a:lnTo>
                  <a:lnTo>
                    <a:pt x="5664" y="466771"/>
                  </a:lnTo>
                  <a:lnTo>
                    <a:pt x="2136" y="467472"/>
                  </a:lnTo>
                  <a:lnTo>
                    <a:pt x="0" y="474550"/>
                  </a:lnTo>
                  <a:lnTo>
                    <a:pt x="0" y="485178"/>
                  </a:lnTo>
                  <a:lnTo>
                    <a:pt x="2136" y="492267"/>
                  </a:lnTo>
                  <a:lnTo>
                    <a:pt x="5664" y="492267"/>
                  </a:lnTo>
                  <a:lnTo>
                    <a:pt x="38469" y="491713"/>
                  </a:lnTo>
                  <a:lnTo>
                    <a:pt x="97702" y="489272"/>
                  </a:lnTo>
                  <a:lnTo>
                    <a:pt x="128917" y="488718"/>
                  </a:lnTo>
                  <a:lnTo>
                    <a:pt x="254282" y="488718"/>
                  </a:lnTo>
                  <a:lnTo>
                    <a:pt x="255699" y="485178"/>
                  </a:lnTo>
                  <a:lnTo>
                    <a:pt x="255699" y="474550"/>
                  </a:lnTo>
                  <a:lnTo>
                    <a:pt x="252861" y="467472"/>
                  </a:lnTo>
                  <a:lnTo>
                    <a:pt x="250034" y="466771"/>
                  </a:lnTo>
                  <a:lnTo>
                    <a:pt x="213413" y="460062"/>
                  </a:lnTo>
                  <a:lnTo>
                    <a:pt x="192927" y="448704"/>
                  </a:lnTo>
                  <a:lnTo>
                    <a:pt x="183995" y="431506"/>
                  </a:lnTo>
                  <a:lnTo>
                    <a:pt x="182036" y="407275"/>
                  </a:lnTo>
                  <a:lnTo>
                    <a:pt x="182036" y="267730"/>
                  </a:lnTo>
                  <a:lnTo>
                    <a:pt x="342436" y="267730"/>
                  </a:lnTo>
                  <a:lnTo>
                    <a:pt x="330785" y="249322"/>
                  </a:lnTo>
                  <a:lnTo>
                    <a:pt x="348290" y="241521"/>
                  </a:lnTo>
                  <a:lnTo>
                    <a:pt x="221700" y="241521"/>
                  </a:lnTo>
                  <a:lnTo>
                    <a:pt x="210818" y="241378"/>
                  </a:lnTo>
                  <a:lnTo>
                    <a:pt x="200537" y="240904"/>
                  </a:lnTo>
                  <a:lnTo>
                    <a:pt x="190921" y="240032"/>
                  </a:lnTo>
                  <a:lnTo>
                    <a:pt x="182036" y="238694"/>
                  </a:lnTo>
                  <a:lnTo>
                    <a:pt x="182036" y="79327"/>
                  </a:lnTo>
                  <a:lnTo>
                    <a:pt x="183506" y="57237"/>
                  </a:lnTo>
                  <a:lnTo>
                    <a:pt x="190619" y="41787"/>
                  </a:lnTo>
                  <a:lnTo>
                    <a:pt x="207427" y="32713"/>
                  </a:lnTo>
                  <a:lnTo>
                    <a:pt x="237982" y="29747"/>
                  </a:lnTo>
                  <a:lnTo>
                    <a:pt x="376702" y="29747"/>
                  </a:lnTo>
                  <a:lnTo>
                    <a:pt x="352184" y="16814"/>
                  </a:lnTo>
                  <a:lnTo>
                    <a:pt x="304032" y="4373"/>
                  </a:lnTo>
                  <a:lnTo>
                    <a:pt x="292645" y="3539"/>
                  </a:lnTo>
                  <a:lnTo>
                    <a:pt x="130320" y="3539"/>
                  </a:lnTo>
                  <a:lnTo>
                    <a:pt x="98895" y="2986"/>
                  </a:lnTo>
                  <a:lnTo>
                    <a:pt x="38691" y="552"/>
                  </a:lnTo>
                  <a:lnTo>
                    <a:pt x="5664" y="0"/>
                  </a:lnTo>
                  <a:close/>
                </a:path>
                <a:path w="527684" h="492760">
                  <a:moveTo>
                    <a:pt x="254282" y="488718"/>
                  </a:moveTo>
                  <a:lnTo>
                    <a:pt x="128917" y="488718"/>
                  </a:lnTo>
                  <a:lnTo>
                    <a:pt x="159788" y="489272"/>
                  </a:lnTo>
                  <a:lnTo>
                    <a:pt x="217555" y="491713"/>
                  </a:lnTo>
                  <a:lnTo>
                    <a:pt x="250034" y="492267"/>
                  </a:lnTo>
                  <a:lnTo>
                    <a:pt x="252861" y="492267"/>
                  </a:lnTo>
                  <a:lnTo>
                    <a:pt x="254282" y="488718"/>
                  </a:lnTo>
                  <a:close/>
                </a:path>
                <a:path w="527684" h="492760">
                  <a:moveTo>
                    <a:pt x="342436" y="267730"/>
                  </a:moveTo>
                  <a:lnTo>
                    <a:pt x="182036" y="267730"/>
                  </a:lnTo>
                  <a:lnTo>
                    <a:pt x="209469" y="269457"/>
                  </a:lnTo>
                  <a:lnTo>
                    <a:pt x="229400" y="276232"/>
                  </a:lnTo>
                  <a:lnTo>
                    <a:pt x="245480" y="290444"/>
                  </a:lnTo>
                  <a:lnTo>
                    <a:pt x="261363" y="314482"/>
                  </a:lnTo>
                  <a:lnTo>
                    <a:pt x="359811" y="492267"/>
                  </a:lnTo>
                  <a:lnTo>
                    <a:pt x="377543" y="491713"/>
                  </a:lnTo>
                  <a:lnTo>
                    <a:pt x="418584" y="489272"/>
                  </a:lnTo>
                  <a:lnTo>
                    <a:pt x="436311" y="488718"/>
                  </a:lnTo>
                  <a:lnTo>
                    <a:pt x="525556" y="488718"/>
                  </a:lnTo>
                  <a:lnTo>
                    <a:pt x="526968" y="485178"/>
                  </a:lnTo>
                  <a:lnTo>
                    <a:pt x="527680" y="479514"/>
                  </a:lnTo>
                  <a:lnTo>
                    <a:pt x="527680" y="474550"/>
                  </a:lnTo>
                  <a:lnTo>
                    <a:pt x="526256" y="467472"/>
                  </a:lnTo>
                  <a:lnTo>
                    <a:pt x="523439" y="466771"/>
                  </a:lnTo>
                  <a:lnTo>
                    <a:pt x="489812" y="460517"/>
                  </a:lnTo>
                  <a:lnTo>
                    <a:pt x="466413" y="450210"/>
                  </a:lnTo>
                  <a:lnTo>
                    <a:pt x="449923" y="435785"/>
                  </a:lnTo>
                  <a:lnTo>
                    <a:pt x="437023" y="417181"/>
                  </a:lnTo>
                  <a:lnTo>
                    <a:pt x="342436" y="267730"/>
                  </a:lnTo>
                  <a:close/>
                </a:path>
                <a:path w="527684" h="492760">
                  <a:moveTo>
                    <a:pt x="525556" y="488718"/>
                  </a:moveTo>
                  <a:lnTo>
                    <a:pt x="436311" y="488718"/>
                  </a:lnTo>
                  <a:lnTo>
                    <a:pt x="452672" y="489272"/>
                  </a:lnTo>
                  <a:lnTo>
                    <a:pt x="499459" y="491713"/>
                  </a:lnTo>
                  <a:lnTo>
                    <a:pt x="520591" y="492267"/>
                  </a:lnTo>
                  <a:lnTo>
                    <a:pt x="524141" y="492267"/>
                  </a:lnTo>
                  <a:lnTo>
                    <a:pt x="525556" y="488718"/>
                  </a:lnTo>
                  <a:close/>
                </a:path>
                <a:path w="527684" h="492760">
                  <a:moveTo>
                    <a:pt x="376702" y="29747"/>
                  </a:moveTo>
                  <a:lnTo>
                    <a:pt x="237982" y="29747"/>
                  </a:lnTo>
                  <a:lnTo>
                    <a:pt x="277075" y="36653"/>
                  </a:lnTo>
                  <a:lnTo>
                    <a:pt x="303684" y="56838"/>
                  </a:lnTo>
                  <a:lnTo>
                    <a:pt x="318870" y="89506"/>
                  </a:lnTo>
                  <a:lnTo>
                    <a:pt x="323696" y="133859"/>
                  </a:lnTo>
                  <a:lnTo>
                    <a:pt x="318018" y="181758"/>
                  </a:lnTo>
                  <a:lnTo>
                    <a:pt x="300054" y="215314"/>
                  </a:lnTo>
                  <a:lnTo>
                    <a:pt x="268413" y="235058"/>
                  </a:lnTo>
                  <a:lnTo>
                    <a:pt x="221700" y="241521"/>
                  </a:lnTo>
                  <a:lnTo>
                    <a:pt x="348290" y="241521"/>
                  </a:lnTo>
                  <a:lnTo>
                    <a:pt x="375549" y="229374"/>
                  </a:lnTo>
                  <a:lnTo>
                    <a:pt x="408424" y="202393"/>
                  </a:lnTo>
                  <a:lnTo>
                    <a:pt x="428684" y="168243"/>
                  </a:lnTo>
                  <a:lnTo>
                    <a:pt x="435599" y="126791"/>
                  </a:lnTo>
                  <a:lnTo>
                    <a:pt x="430533" y="92309"/>
                  </a:lnTo>
                  <a:lnTo>
                    <a:pt x="415139" y="61804"/>
                  </a:lnTo>
                  <a:lnTo>
                    <a:pt x="389121" y="36298"/>
                  </a:lnTo>
                  <a:lnTo>
                    <a:pt x="376702" y="29747"/>
                  </a:lnTo>
                  <a:close/>
                </a:path>
                <a:path w="527684" h="492760">
                  <a:moveTo>
                    <a:pt x="244369" y="0"/>
                  </a:moveTo>
                  <a:lnTo>
                    <a:pt x="212998" y="552"/>
                  </a:lnTo>
                  <a:lnTo>
                    <a:pt x="160095" y="2986"/>
                  </a:lnTo>
                  <a:lnTo>
                    <a:pt x="130320" y="3539"/>
                  </a:lnTo>
                  <a:lnTo>
                    <a:pt x="292645" y="3539"/>
                  </a:lnTo>
                  <a:lnTo>
                    <a:pt x="2443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8">
              <a:extLst>
                <a:ext uri="{FF2B5EF4-FFF2-40B4-BE49-F238E27FC236}">
                  <a16:creationId xmlns:a16="http://schemas.microsoft.com/office/drawing/2014/main" id="{7D025D6A-321A-9E0F-62D0-5923BBE32059}"/>
                </a:ext>
              </a:extLst>
            </p:cNvPr>
            <p:cNvSpPr/>
            <p:nvPr/>
          </p:nvSpPr>
          <p:spPr>
            <a:xfrm>
              <a:off x="12216382" y="5255948"/>
              <a:ext cx="333375" cy="514984"/>
            </a:xfrm>
            <a:custGeom>
              <a:avLst/>
              <a:gdLst/>
              <a:ahLst/>
              <a:cxnLst/>
              <a:rect l="l" t="t" r="r" b="b"/>
              <a:pathLst>
                <a:path w="333375" h="514985">
                  <a:moveTo>
                    <a:pt x="181324" y="0"/>
                  </a:moveTo>
                  <a:lnTo>
                    <a:pt x="123189" y="7706"/>
                  </a:lnTo>
                  <a:lnTo>
                    <a:pt x="76140" y="29012"/>
                  </a:lnTo>
                  <a:lnTo>
                    <a:pt x="41231" y="61197"/>
                  </a:lnTo>
                  <a:lnTo>
                    <a:pt x="19514" y="101541"/>
                  </a:lnTo>
                  <a:lnTo>
                    <a:pt x="12041" y="147325"/>
                  </a:lnTo>
                  <a:lnTo>
                    <a:pt x="20032" y="189002"/>
                  </a:lnTo>
                  <a:lnTo>
                    <a:pt x="41449" y="223176"/>
                  </a:lnTo>
                  <a:lnTo>
                    <a:pt x="72456" y="251683"/>
                  </a:lnTo>
                  <a:lnTo>
                    <a:pt x="109217" y="276360"/>
                  </a:lnTo>
                  <a:lnTo>
                    <a:pt x="147895" y="299043"/>
                  </a:lnTo>
                  <a:lnTo>
                    <a:pt x="184656" y="321569"/>
                  </a:lnTo>
                  <a:lnTo>
                    <a:pt x="215662" y="345773"/>
                  </a:lnTo>
                  <a:lnTo>
                    <a:pt x="237079" y="373492"/>
                  </a:lnTo>
                  <a:lnTo>
                    <a:pt x="245071" y="406563"/>
                  </a:lnTo>
                  <a:lnTo>
                    <a:pt x="240278" y="439089"/>
                  </a:lnTo>
                  <a:lnTo>
                    <a:pt x="225325" y="464378"/>
                  </a:lnTo>
                  <a:lnTo>
                    <a:pt x="199350" y="480770"/>
                  </a:lnTo>
                  <a:lnTo>
                    <a:pt x="161492" y="486602"/>
                  </a:lnTo>
                  <a:lnTo>
                    <a:pt x="116732" y="478058"/>
                  </a:lnTo>
                  <a:lnTo>
                    <a:pt x="78082" y="452780"/>
                  </a:lnTo>
                  <a:lnTo>
                    <a:pt x="47139" y="411299"/>
                  </a:lnTo>
                  <a:lnTo>
                    <a:pt x="25496" y="354146"/>
                  </a:lnTo>
                  <a:lnTo>
                    <a:pt x="24083" y="349905"/>
                  </a:lnTo>
                  <a:lnTo>
                    <a:pt x="18418" y="348481"/>
                  </a:lnTo>
                  <a:lnTo>
                    <a:pt x="7779" y="348481"/>
                  </a:lnTo>
                  <a:lnTo>
                    <a:pt x="0" y="351319"/>
                  </a:lnTo>
                  <a:lnTo>
                    <a:pt x="0" y="354146"/>
                  </a:lnTo>
                  <a:lnTo>
                    <a:pt x="1877" y="383695"/>
                  </a:lnTo>
                  <a:lnTo>
                    <a:pt x="3358" y="418424"/>
                  </a:lnTo>
                  <a:lnTo>
                    <a:pt x="5664" y="485890"/>
                  </a:lnTo>
                  <a:lnTo>
                    <a:pt x="43736" y="492518"/>
                  </a:lnTo>
                  <a:lnTo>
                    <a:pt x="79149" y="502271"/>
                  </a:lnTo>
                  <a:lnTo>
                    <a:pt x="116423" y="511095"/>
                  </a:lnTo>
                  <a:lnTo>
                    <a:pt x="160078" y="514937"/>
                  </a:lnTo>
                  <a:lnTo>
                    <a:pt x="208535" y="510077"/>
                  </a:lnTo>
                  <a:lnTo>
                    <a:pt x="250520" y="495891"/>
                  </a:lnTo>
                  <a:lnTo>
                    <a:pt x="284992" y="472969"/>
                  </a:lnTo>
                  <a:lnTo>
                    <a:pt x="310906" y="441901"/>
                  </a:lnTo>
                  <a:lnTo>
                    <a:pt x="327220" y="403276"/>
                  </a:lnTo>
                  <a:lnTo>
                    <a:pt x="332890" y="357685"/>
                  </a:lnTo>
                  <a:lnTo>
                    <a:pt x="324947" y="316226"/>
                  </a:lnTo>
                  <a:lnTo>
                    <a:pt x="303660" y="281886"/>
                  </a:lnTo>
                  <a:lnTo>
                    <a:pt x="272841" y="253019"/>
                  </a:lnTo>
                  <a:lnTo>
                    <a:pt x="236304" y="227982"/>
                  </a:lnTo>
                  <a:lnTo>
                    <a:pt x="197860" y="205130"/>
                  </a:lnTo>
                  <a:lnTo>
                    <a:pt x="161322" y="182820"/>
                  </a:lnTo>
                  <a:lnTo>
                    <a:pt x="130504" y="159408"/>
                  </a:lnTo>
                  <a:lnTo>
                    <a:pt x="109217" y="133248"/>
                  </a:lnTo>
                  <a:lnTo>
                    <a:pt x="101274" y="102698"/>
                  </a:lnTo>
                  <a:lnTo>
                    <a:pt x="106798" y="72962"/>
                  </a:lnTo>
                  <a:lnTo>
                    <a:pt x="122617" y="49666"/>
                  </a:lnTo>
                  <a:lnTo>
                    <a:pt x="147599" y="34470"/>
                  </a:lnTo>
                  <a:lnTo>
                    <a:pt x="180612" y="29035"/>
                  </a:lnTo>
                  <a:lnTo>
                    <a:pt x="216382" y="35821"/>
                  </a:lnTo>
                  <a:lnTo>
                    <a:pt x="245245" y="56222"/>
                  </a:lnTo>
                  <a:lnTo>
                    <a:pt x="267465" y="90300"/>
                  </a:lnTo>
                  <a:lnTo>
                    <a:pt x="283310" y="138121"/>
                  </a:lnTo>
                  <a:lnTo>
                    <a:pt x="284022" y="142362"/>
                  </a:lnTo>
                  <a:lnTo>
                    <a:pt x="291101" y="143786"/>
                  </a:lnTo>
                  <a:lnTo>
                    <a:pt x="301739" y="143786"/>
                  </a:lnTo>
                  <a:lnTo>
                    <a:pt x="309519" y="140959"/>
                  </a:lnTo>
                  <a:lnTo>
                    <a:pt x="308807" y="138121"/>
                  </a:lnTo>
                  <a:lnTo>
                    <a:pt x="305580" y="108879"/>
                  </a:lnTo>
                  <a:lnTo>
                    <a:pt x="303149" y="79506"/>
                  </a:lnTo>
                  <a:lnTo>
                    <a:pt x="301246" y="49869"/>
                  </a:lnTo>
                  <a:lnTo>
                    <a:pt x="299603" y="19831"/>
                  </a:lnTo>
                  <a:lnTo>
                    <a:pt x="266976" y="14343"/>
                  </a:lnTo>
                  <a:lnTo>
                    <a:pt x="240993" y="7791"/>
                  </a:lnTo>
                  <a:lnTo>
                    <a:pt x="214746" y="2302"/>
                  </a:lnTo>
                  <a:lnTo>
                    <a:pt x="1813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9">
              <a:extLst>
                <a:ext uri="{FF2B5EF4-FFF2-40B4-BE49-F238E27FC236}">
                  <a16:creationId xmlns:a16="http://schemas.microsoft.com/office/drawing/2014/main" id="{F889E92F-E3B9-52B8-6D15-579A9F05DDCE}"/>
                </a:ext>
              </a:extLst>
            </p:cNvPr>
            <p:cNvSpPr/>
            <p:nvPr/>
          </p:nvSpPr>
          <p:spPr>
            <a:xfrm>
              <a:off x="12626480" y="5267285"/>
              <a:ext cx="259715" cy="492759"/>
            </a:xfrm>
            <a:custGeom>
              <a:avLst/>
              <a:gdLst/>
              <a:ahLst/>
              <a:cxnLst/>
              <a:rect l="l" t="t" r="r" b="b"/>
              <a:pathLst>
                <a:path w="259715" h="492760">
                  <a:moveTo>
                    <a:pt x="257123" y="0"/>
                  </a:moveTo>
                  <a:lnTo>
                    <a:pt x="220772" y="552"/>
                  </a:lnTo>
                  <a:lnTo>
                    <a:pt x="161536" y="2986"/>
                  </a:lnTo>
                  <a:lnTo>
                    <a:pt x="130320" y="3539"/>
                  </a:lnTo>
                  <a:lnTo>
                    <a:pt x="98995" y="2986"/>
                  </a:lnTo>
                  <a:lnTo>
                    <a:pt x="38992" y="552"/>
                  </a:lnTo>
                  <a:lnTo>
                    <a:pt x="2848" y="0"/>
                  </a:lnTo>
                  <a:lnTo>
                    <a:pt x="0" y="7790"/>
                  </a:lnTo>
                  <a:lnTo>
                    <a:pt x="0" y="18418"/>
                  </a:lnTo>
                  <a:lnTo>
                    <a:pt x="2848" y="25496"/>
                  </a:lnTo>
                  <a:lnTo>
                    <a:pt x="5664" y="25496"/>
                  </a:lnTo>
                  <a:lnTo>
                    <a:pt x="42735" y="32615"/>
                  </a:lnTo>
                  <a:lnTo>
                    <a:pt x="64199" y="44180"/>
                  </a:lnTo>
                  <a:lnTo>
                    <a:pt x="74108" y="61452"/>
                  </a:lnTo>
                  <a:lnTo>
                    <a:pt x="76510" y="85693"/>
                  </a:lnTo>
                  <a:lnTo>
                    <a:pt x="76510" y="407275"/>
                  </a:lnTo>
                  <a:lnTo>
                    <a:pt x="74108" y="431506"/>
                  </a:lnTo>
                  <a:lnTo>
                    <a:pt x="64199" y="448704"/>
                  </a:lnTo>
                  <a:lnTo>
                    <a:pt x="42735" y="460062"/>
                  </a:lnTo>
                  <a:lnTo>
                    <a:pt x="5664" y="466771"/>
                  </a:lnTo>
                  <a:lnTo>
                    <a:pt x="2848" y="467472"/>
                  </a:lnTo>
                  <a:lnTo>
                    <a:pt x="0" y="474550"/>
                  </a:lnTo>
                  <a:lnTo>
                    <a:pt x="0" y="485178"/>
                  </a:lnTo>
                  <a:lnTo>
                    <a:pt x="2848" y="492267"/>
                  </a:lnTo>
                  <a:lnTo>
                    <a:pt x="38992" y="491713"/>
                  </a:lnTo>
                  <a:lnTo>
                    <a:pt x="98995" y="489272"/>
                  </a:lnTo>
                  <a:lnTo>
                    <a:pt x="130320" y="488718"/>
                  </a:lnTo>
                  <a:lnTo>
                    <a:pt x="161536" y="489272"/>
                  </a:lnTo>
                  <a:lnTo>
                    <a:pt x="220772" y="491713"/>
                  </a:lnTo>
                  <a:lnTo>
                    <a:pt x="253573" y="492267"/>
                  </a:lnTo>
                  <a:lnTo>
                    <a:pt x="257123" y="492267"/>
                  </a:lnTo>
                  <a:lnTo>
                    <a:pt x="259238" y="485178"/>
                  </a:lnTo>
                  <a:lnTo>
                    <a:pt x="259238" y="474550"/>
                  </a:lnTo>
                  <a:lnTo>
                    <a:pt x="257123" y="467472"/>
                  </a:lnTo>
                  <a:lnTo>
                    <a:pt x="216917" y="460062"/>
                  </a:lnTo>
                  <a:lnTo>
                    <a:pt x="195672" y="448704"/>
                  </a:lnTo>
                  <a:lnTo>
                    <a:pt x="185848" y="431506"/>
                  </a:lnTo>
                  <a:lnTo>
                    <a:pt x="183460" y="407275"/>
                  </a:lnTo>
                  <a:lnTo>
                    <a:pt x="183460" y="85693"/>
                  </a:lnTo>
                  <a:lnTo>
                    <a:pt x="185848" y="61452"/>
                  </a:lnTo>
                  <a:lnTo>
                    <a:pt x="195672" y="44180"/>
                  </a:lnTo>
                  <a:lnTo>
                    <a:pt x="216917" y="32615"/>
                  </a:lnTo>
                  <a:lnTo>
                    <a:pt x="253573" y="25496"/>
                  </a:lnTo>
                  <a:lnTo>
                    <a:pt x="257123" y="25496"/>
                  </a:lnTo>
                  <a:lnTo>
                    <a:pt x="259238" y="18418"/>
                  </a:lnTo>
                  <a:lnTo>
                    <a:pt x="259238" y="7790"/>
                  </a:lnTo>
                  <a:lnTo>
                    <a:pt x="2571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30">
              <a:extLst>
                <a:ext uri="{FF2B5EF4-FFF2-40B4-BE49-F238E27FC236}">
                  <a16:creationId xmlns:a16="http://schemas.microsoft.com/office/drawing/2014/main" id="{26B3A0E0-1872-E482-98BC-D5E3282126B4}"/>
                </a:ext>
              </a:extLst>
            </p:cNvPr>
            <p:cNvSpPr/>
            <p:nvPr/>
          </p:nvSpPr>
          <p:spPr>
            <a:xfrm>
              <a:off x="12940246" y="5260917"/>
              <a:ext cx="1101090" cy="499109"/>
            </a:xfrm>
            <a:custGeom>
              <a:avLst/>
              <a:gdLst/>
              <a:ahLst/>
              <a:cxnLst/>
              <a:rect l="l" t="t" r="r" b="b"/>
              <a:pathLst>
                <a:path w="1101090" h="499110">
                  <a:moveTo>
                    <a:pt x="517766" y="151561"/>
                  </a:moveTo>
                  <a:lnTo>
                    <a:pt x="511619" y="109461"/>
                  </a:lnTo>
                  <a:lnTo>
                    <a:pt x="506971" y="71805"/>
                  </a:lnTo>
                  <a:lnTo>
                    <a:pt x="503123" y="35077"/>
                  </a:lnTo>
                  <a:lnTo>
                    <a:pt x="500062" y="0"/>
                  </a:lnTo>
                  <a:lnTo>
                    <a:pt x="477380" y="3200"/>
                  </a:lnTo>
                  <a:lnTo>
                    <a:pt x="442480" y="5930"/>
                  </a:lnTo>
                  <a:lnTo>
                    <a:pt x="395427" y="8051"/>
                  </a:lnTo>
                  <a:lnTo>
                    <a:pt x="336219" y="9423"/>
                  </a:lnTo>
                  <a:lnTo>
                    <a:pt x="264909" y="9918"/>
                  </a:lnTo>
                  <a:lnTo>
                    <a:pt x="193763" y="9423"/>
                  </a:lnTo>
                  <a:lnTo>
                    <a:pt x="135547" y="8051"/>
                  </a:lnTo>
                  <a:lnTo>
                    <a:pt x="89738" y="5930"/>
                  </a:lnTo>
                  <a:lnTo>
                    <a:pt x="55816" y="3200"/>
                  </a:lnTo>
                  <a:lnTo>
                    <a:pt x="33299" y="0"/>
                  </a:lnTo>
                  <a:lnTo>
                    <a:pt x="26619" y="35966"/>
                  </a:lnTo>
                  <a:lnTo>
                    <a:pt x="19215" y="73126"/>
                  </a:lnTo>
                  <a:lnTo>
                    <a:pt x="10883" y="110566"/>
                  </a:lnTo>
                  <a:lnTo>
                    <a:pt x="1422" y="147320"/>
                  </a:lnTo>
                  <a:lnTo>
                    <a:pt x="0" y="151561"/>
                  </a:lnTo>
                  <a:lnTo>
                    <a:pt x="8509" y="155829"/>
                  </a:lnTo>
                  <a:lnTo>
                    <a:pt x="20535" y="155829"/>
                  </a:lnTo>
                  <a:lnTo>
                    <a:pt x="25514" y="154406"/>
                  </a:lnTo>
                  <a:lnTo>
                    <a:pt x="49682" y="108864"/>
                  </a:lnTo>
                  <a:lnTo>
                    <a:pt x="84201" y="72948"/>
                  </a:lnTo>
                  <a:lnTo>
                    <a:pt x="124421" y="48183"/>
                  </a:lnTo>
                  <a:lnTo>
                    <a:pt x="164312" y="38950"/>
                  </a:lnTo>
                  <a:lnTo>
                    <a:pt x="180619" y="38950"/>
                  </a:lnTo>
                  <a:lnTo>
                    <a:pt x="194945" y="40284"/>
                  </a:lnTo>
                  <a:lnTo>
                    <a:pt x="204355" y="44792"/>
                  </a:lnTo>
                  <a:lnTo>
                    <a:pt x="209511" y="53301"/>
                  </a:lnTo>
                  <a:lnTo>
                    <a:pt x="211074" y="66573"/>
                  </a:lnTo>
                  <a:lnTo>
                    <a:pt x="211074" y="413639"/>
                  </a:lnTo>
                  <a:lnTo>
                    <a:pt x="208673" y="437870"/>
                  </a:lnTo>
                  <a:lnTo>
                    <a:pt x="198767" y="455079"/>
                  </a:lnTo>
                  <a:lnTo>
                    <a:pt x="177304" y="466432"/>
                  </a:lnTo>
                  <a:lnTo>
                    <a:pt x="140246" y="473151"/>
                  </a:lnTo>
                  <a:lnTo>
                    <a:pt x="137414" y="473849"/>
                  </a:lnTo>
                  <a:lnTo>
                    <a:pt x="134581" y="480923"/>
                  </a:lnTo>
                  <a:lnTo>
                    <a:pt x="134581" y="491553"/>
                  </a:lnTo>
                  <a:lnTo>
                    <a:pt x="137414" y="498640"/>
                  </a:lnTo>
                  <a:lnTo>
                    <a:pt x="173266" y="498094"/>
                  </a:lnTo>
                  <a:lnTo>
                    <a:pt x="233476" y="495642"/>
                  </a:lnTo>
                  <a:lnTo>
                    <a:pt x="264909" y="495096"/>
                  </a:lnTo>
                  <a:lnTo>
                    <a:pt x="295821" y="495642"/>
                  </a:lnTo>
                  <a:lnTo>
                    <a:pt x="355244" y="498094"/>
                  </a:lnTo>
                  <a:lnTo>
                    <a:pt x="390982" y="498640"/>
                  </a:lnTo>
                  <a:lnTo>
                    <a:pt x="393827" y="491553"/>
                  </a:lnTo>
                  <a:lnTo>
                    <a:pt x="393827" y="480923"/>
                  </a:lnTo>
                  <a:lnTo>
                    <a:pt x="390982" y="473849"/>
                  </a:lnTo>
                  <a:lnTo>
                    <a:pt x="388150" y="473151"/>
                  </a:lnTo>
                  <a:lnTo>
                    <a:pt x="351078" y="466432"/>
                  </a:lnTo>
                  <a:lnTo>
                    <a:pt x="329615" y="455079"/>
                  </a:lnTo>
                  <a:lnTo>
                    <a:pt x="319709" y="437870"/>
                  </a:lnTo>
                  <a:lnTo>
                    <a:pt x="317309" y="413639"/>
                  </a:lnTo>
                  <a:lnTo>
                    <a:pt x="317309" y="66573"/>
                  </a:lnTo>
                  <a:lnTo>
                    <a:pt x="318884" y="53886"/>
                  </a:lnTo>
                  <a:lnTo>
                    <a:pt x="324040" y="45326"/>
                  </a:lnTo>
                  <a:lnTo>
                    <a:pt x="333451" y="40474"/>
                  </a:lnTo>
                  <a:lnTo>
                    <a:pt x="347776" y="38950"/>
                  </a:lnTo>
                  <a:lnTo>
                    <a:pt x="369735" y="38950"/>
                  </a:lnTo>
                  <a:lnTo>
                    <a:pt x="409879" y="47777"/>
                  </a:lnTo>
                  <a:lnTo>
                    <a:pt x="444982" y="71882"/>
                  </a:lnTo>
                  <a:lnTo>
                    <a:pt x="472922" y="107670"/>
                  </a:lnTo>
                  <a:lnTo>
                    <a:pt x="491566" y="151561"/>
                  </a:lnTo>
                  <a:lnTo>
                    <a:pt x="492277" y="153695"/>
                  </a:lnTo>
                  <a:lnTo>
                    <a:pt x="497941" y="155829"/>
                  </a:lnTo>
                  <a:lnTo>
                    <a:pt x="502183" y="155829"/>
                  </a:lnTo>
                  <a:lnTo>
                    <a:pt x="511390" y="155829"/>
                  </a:lnTo>
                  <a:lnTo>
                    <a:pt x="517766" y="151561"/>
                  </a:lnTo>
                  <a:close/>
                </a:path>
                <a:path w="1101090" h="499110">
                  <a:moveTo>
                    <a:pt x="1100709" y="14160"/>
                  </a:moveTo>
                  <a:lnTo>
                    <a:pt x="1097876" y="6375"/>
                  </a:lnTo>
                  <a:lnTo>
                    <a:pt x="1074102" y="6934"/>
                  </a:lnTo>
                  <a:lnTo>
                    <a:pt x="1038860" y="9359"/>
                  </a:lnTo>
                  <a:lnTo>
                    <a:pt x="1017117" y="9918"/>
                  </a:lnTo>
                  <a:lnTo>
                    <a:pt x="990968" y="9359"/>
                  </a:lnTo>
                  <a:lnTo>
                    <a:pt x="945311" y="6934"/>
                  </a:lnTo>
                  <a:lnTo>
                    <a:pt x="914425" y="6375"/>
                  </a:lnTo>
                  <a:lnTo>
                    <a:pt x="912291" y="14160"/>
                  </a:lnTo>
                  <a:lnTo>
                    <a:pt x="912291" y="24777"/>
                  </a:lnTo>
                  <a:lnTo>
                    <a:pt x="913003" y="31877"/>
                  </a:lnTo>
                  <a:lnTo>
                    <a:pt x="915847" y="31877"/>
                  </a:lnTo>
                  <a:lnTo>
                    <a:pt x="941070" y="36626"/>
                  </a:lnTo>
                  <a:lnTo>
                    <a:pt x="957186" y="43383"/>
                  </a:lnTo>
                  <a:lnTo>
                    <a:pt x="965733" y="51993"/>
                  </a:lnTo>
                  <a:lnTo>
                    <a:pt x="968248" y="62331"/>
                  </a:lnTo>
                  <a:lnTo>
                    <a:pt x="967460" y="69265"/>
                  </a:lnTo>
                  <a:lnTo>
                    <a:pt x="965149" y="76403"/>
                  </a:lnTo>
                  <a:lnTo>
                    <a:pt x="961390" y="83934"/>
                  </a:lnTo>
                  <a:lnTo>
                    <a:pt x="956221" y="92075"/>
                  </a:lnTo>
                  <a:lnTo>
                    <a:pt x="856348" y="241528"/>
                  </a:lnTo>
                  <a:lnTo>
                    <a:pt x="760018" y="92075"/>
                  </a:lnTo>
                  <a:lnTo>
                    <a:pt x="754100" y="82550"/>
                  </a:lnTo>
                  <a:lnTo>
                    <a:pt x="749388" y="73837"/>
                  </a:lnTo>
                  <a:lnTo>
                    <a:pt x="746264" y="65379"/>
                  </a:lnTo>
                  <a:lnTo>
                    <a:pt x="745134" y="56667"/>
                  </a:lnTo>
                  <a:lnTo>
                    <a:pt x="747560" y="48412"/>
                  </a:lnTo>
                  <a:lnTo>
                    <a:pt x="755497" y="41617"/>
                  </a:lnTo>
                  <a:lnTo>
                    <a:pt x="769937" y="36144"/>
                  </a:lnTo>
                  <a:lnTo>
                    <a:pt x="791883" y="31877"/>
                  </a:lnTo>
                  <a:lnTo>
                    <a:pt x="794727" y="31877"/>
                  </a:lnTo>
                  <a:lnTo>
                    <a:pt x="797560" y="24777"/>
                  </a:lnTo>
                  <a:lnTo>
                    <a:pt x="797560" y="14160"/>
                  </a:lnTo>
                  <a:lnTo>
                    <a:pt x="795439" y="6375"/>
                  </a:lnTo>
                  <a:lnTo>
                    <a:pt x="756843" y="6934"/>
                  </a:lnTo>
                  <a:lnTo>
                    <a:pt x="689698" y="9359"/>
                  </a:lnTo>
                  <a:lnTo>
                    <a:pt x="659447" y="9918"/>
                  </a:lnTo>
                  <a:lnTo>
                    <a:pt x="630821" y="9359"/>
                  </a:lnTo>
                  <a:lnTo>
                    <a:pt x="575157" y="6934"/>
                  </a:lnTo>
                  <a:lnTo>
                    <a:pt x="546112" y="6375"/>
                  </a:lnTo>
                  <a:lnTo>
                    <a:pt x="543267" y="14160"/>
                  </a:lnTo>
                  <a:lnTo>
                    <a:pt x="543267" y="24777"/>
                  </a:lnTo>
                  <a:lnTo>
                    <a:pt x="546112" y="31877"/>
                  </a:lnTo>
                  <a:lnTo>
                    <a:pt x="548932" y="31877"/>
                  </a:lnTo>
                  <a:lnTo>
                    <a:pt x="582714" y="38582"/>
                  </a:lnTo>
                  <a:lnTo>
                    <a:pt x="607733" y="50546"/>
                  </a:lnTo>
                  <a:lnTo>
                    <a:pt x="627430" y="68224"/>
                  </a:lnTo>
                  <a:lnTo>
                    <a:pt x="645261" y="92075"/>
                  </a:lnTo>
                  <a:lnTo>
                    <a:pt x="764260" y="278358"/>
                  </a:lnTo>
                  <a:lnTo>
                    <a:pt x="764260" y="413651"/>
                  </a:lnTo>
                  <a:lnTo>
                    <a:pt x="761758" y="437883"/>
                  </a:lnTo>
                  <a:lnTo>
                    <a:pt x="751687" y="455079"/>
                  </a:lnTo>
                  <a:lnTo>
                    <a:pt x="730199" y="466432"/>
                  </a:lnTo>
                  <a:lnTo>
                    <a:pt x="693445" y="473151"/>
                  </a:lnTo>
                  <a:lnTo>
                    <a:pt x="690587" y="473849"/>
                  </a:lnTo>
                  <a:lnTo>
                    <a:pt x="687781" y="480923"/>
                  </a:lnTo>
                  <a:lnTo>
                    <a:pt x="687781" y="491553"/>
                  </a:lnTo>
                  <a:lnTo>
                    <a:pt x="690587" y="498640"/>
                  </a:lnTo>
                  <a:lnTo>
                    <a:pt x="726351" y="498094"/>
                  </a:lnTo>
                  <a:lnTo>
                    <a:pt x="786066" y="495642"/>
                  </a:lnTo>
                  <a:lnTo>
                    <a:pt x="817397" y="495096"/>
                  </a:lnTo>
                  <a:lnTo>
                    <a:pt x="847826" y="495642"/>
                  </a:lnTo>
                  <a:lnTo>
                    <a:pt x="903643" y="498094"/>
                  </a:lnTo>
                  <a:lnTo>
                    <a:pt x="938504" y="498640"/>
                  </a:lnTo>
                  <a:lnTo>
                    <a:pt x="941336" y="491553"/>
                  </a:lnTo>
                  <a:lnTo>
                    <a:pt x="941336" y="480923"/>
                  </a:lnTo>
                  <a:lnTo>
                    <a:pt x="938504" y="473849"/>
                  </a:lnTo>
                  <a:lnTo>
                    <a:pt x="935672" y="473151"/>
                  </a:lnTo>
                  <a:lnTo>
                    <a:pt x="899490" y="466432"/>
                  </a:lnTo>
                  <a:lnTo>
                    <a:pt x="879983" y="455079"/>
                  </a:lnTo>
                  <a:lnTo>
                    <a:pt x="872020" y="437883"/>
                  </a:lnTo>
                  <a:lnTo>
                    <a:pt x="870508" y="413651"/>
                  </a:lnTo>
                  <a:lnTo>
                    <a:pt x="870508" y="277660"/>
                  </a:lnTo>
                  <a:lnTo>
                    <a:pt x="998715" y="92075"/>
                  </a:lnTo>
                  <a:lnTo>
                    <a:pt x="1037844" y="49758"/>
                  </a:lnTo>
                  <a:lnTo>
                    <a:pt x="1092898" y="31877"/>
                  </a:lnTo>
                  <a:lnTo>
                    <a:pt x="1096454" y="31877"/>
                  </a:lnTo>
                  <a:lnTo>
                    <a:pt x="1100709" y="24777"/>
                  </a:lnTo>
                  <a:lnTo>
                    <a:pt x="1100709" y="141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1">
              <a:extLst>
                <a:ext uri="{FF2B5EF4-FFF2-40B4-BE49-F238E27FC236}">
                  <a16:creationId xmlns:a16="http://schemas.microsoft.com/office/drawing/2014/main" id="{BDD9AE5A-A208-DD29-F415-7985E4078F78}"/>
                </a:ext>
              </a:extLst>
            </p:cNvPr>
            <p:cNvSpPr/>
            <p:nvPr/>
          </p:nvSpPr>
          <p:spPr>
            <a:xfrm>
              <a:off x="9040851" y="6011347"/>
              <a:ext cx="579120" cy="287020"/>
            </a:xfrm>
            <a:custGeom>
              <a:avLst/>
              <a:gdLst/>
              <a:ahLst/>
              <a:cxnLst/>
              <a:rect l="l" t="t" r="r" b="b"/>
              <a:pathLst>
                <a:path w="579120" h="287020">
                  <a:moveTo>
                    <a:pt x="300507" y="144754"/>
                  </a:moveTo>
                  <a:lnTo>
                    <a:pt x="293966" y="99402"/>
                  </a:lnTo>
                  <a:lnTo>
                    <a:pt x="274878" y="59715"/>
                  </a:lnTo>
                  <a:lnTo>
                    <a:pt x="244030" y="28232"/>
                  </a:lnTo>
                  <a:lnTo>
                    <a:pt x="237807" y="25146"/>
                  </a:lnTo>
                  <a:lnTo>
                    <a:pt x="237807" y="144754"/>
                  </a:lnTo>
                  <a:lnTo>
                    <a:pt x="232613" y="195414"/>
                  </a:lnTo>
                  <a:lnTo>
                    <a:pt x="216662" y="235356"/>
                  </a:lnTo>
                  <a:lnTo>
                    <a:pt x="189395" y="261543"/>
                  </a:lnTo>
                  <a:lnTo>
                    <a:pt x="150253" y="270941"/>
                  </a:lnTo>
                  <a:lnTo>
                    <a:pt x="111125" y="261543"/>
                  </a:lnTo>
                  <a:lnTo>
                    <a:pt x="83858" y="235356"/>
                  </a:lnTo>
                  <a:lnTo>
                    <a:pt x="67906" y="195414"/>
                  </a:lnTo>
                  <a:lnTo>
                    <a:pt x="62712" y="144754"/>
                  </a:lnTo>
                  <a:lnTo>
                    <a:pt x="67906" y="93878"/>
                  </a:lnTo>
                  <a:lnTo>
                    <a:pt x="83858" y="53098"/>
                  </a:lnTo>
                  <a:lnTo>
                    <a:pt x="111125" y="25996"/>
                  </a:lnTo>
                  <a:lnTo>
                    <a:pt x="150253" y="16167"/>
                  </a:lnTo>
                  <a:lnTo>
                    <a:pt x="189395" y="25996"/>
                  </a:lnTo>
                  <a:lnTo>
                    <a:pt x="216662" y="53098"/>
                  </a:lnTo>
                  <a:lnTo>
                    <a:pt x="232613" y="93878"/>
                  </a:lnTo>
                  <a:lnTo>
                    <a:pt x="237807" y="144754"/>
                  </a:lnTo>
                  <a:lnTo>
                    <a:pt x="237807" y="25146"/>
                  </a:lnTo>
                  <a:lnTo>
                    <a:pt x="219722" y="16167"/>
                  </a:lnTo>
                  <a:lnTo>
                    <a:pt x="202222" y="7480"/>
                  </a:lnTo>
                  <a:lnTo>
                    <a:pt x="150253" y="0"/>
                  </a:lnTo>
                  <a:lnTo>
                    <a:pt x="98285" y="7480"/>
                  </a:lnTo>
                  <a:lnTo>
                    <a:pt x="56476" y="28232"/>
                  </a:lnTo>
                  <a:lnTo>
                    <a:pt x="25628" y="59715"/>
                  </a:lnTo>
                  <a:lnTo>
                    <a:pt x="6540" y="99402"/>
                  </a:lnTo>
                  <a:lnTo>
                    <a:pt x="0" y="144754"/>
                  </a:lnTo>
                  <a:lnTo>
                    <a:pt x="6540" y="189953"/>
                  </a:lnTo>
                  <a:lnTo>
                    <a:pt x="25628" y="228968"/>
                  </a:lnTo>
                  <a:lnTo>
                    <a:pt x="56476" y="259575"/>
                  </a:lnTo>
                  <a:lnTo>
                    <a:pt x="98285" y="279565"/>
                  </a:lnTo>
                  <a:lnTo>
                    <a:pt x="150253" y="286727"/>
                  </a:lnTo>
                  <a:lnTo>
                    <a:pt x="202222" y="279565"/>
                  </a:lnTo>
                  <a:lnTo>
                    <a:pt x="220256" y="270941"/>
                  </a:lnTo>
                  <a:lnTo>
                    <a:pt x="244030" y="259575"/>
                  </a:lnTo>
                  <a:lnTo>
                    <a:pt x="274878" y="228968"/>
                  </a:lnTo>
                  <a:lnTo>
                    <a:pt x="293966" y="189953"/>
                  </a:lnTo>
                  <a:lnTo>
                    <a:pt x="300507" y="144754"/>
                  </a:lnTo>
                  <a:close/>
                </a:path>
                <a:path w="579120" h="287020">
                  <a:moveTo>
                    <a:pt x="578954" y="84404"/>
                  </a:moveTo>
                  <a:lnTo>
                    <a:pt x="575424" y="63106"/>
                  </a:lnTo>
                  <a:lnTo>
                    <a:pt x="572947" y="43688"/>
                  </a:lnTo>
                  <a:lnTo>
                    <a:pt x="569099" y="6299"/>
                  </a:lnTo>
                  <a:lnTo>
                    <a:pt x="544830" y="6946"/>
                  </a:lnTo>
                  <a:lnTo>
                    <a:pt x="482244" y="8089"/>
                  </a:lnTo>
                  <a:lnTo>
                    <a:pt x="457098" y="8280"/>
                  </a:lnTo>
                  <a:lnTo>
                    <a:pt x="431863" y="8089"/>
                  </a:lnTo>
                  <a:lnTo>
                    <a:pt x="399859" y="7594"/>
                  </a:lnTo>
                  <a:lnTo>
                    <a:pt x="341541" y="6299"/>
                  </a:lnTo>
                  <a:lnTo>
                    <a:pt x="340360" y="10655"/>
                  </a:lnTo>
                  <a:lnTo>
                    <a:pt x="340360" y="16560"/>
                  </a:lnTo>
                  <a:lnTo>
                    <a:pt x="341541" y="20510"/>
                  </a:lnTo>
                  <a:lnTo>
                    <a:pt x="343522" y="20510"/>
                  </a:lnTo>
                  <a:lnTo>
                    <a:pt x="363753" y="24472"/>
                  </a:lnTo>
                  <a:lnTo>
                    <a:pt x="375602" y="30924"/>
                  </a:lnTo>
                  <a:lnTo>
                    <a:pt x="381177" y="40538"/>
                  </a:lnTo>
                  <a:lnTo>
                    <a:pt x="382562" y="54025"/>
                  </a:lnTo>
                  <a:lnTo>
                    <a:pt x="382562" y="233083"/>
                  </a:lnTo>
                  <a:lnTo>
                    <a:pt x="381177" y="246583"/>
                  </a:lnTo>
                  <a:lnTo>
                    <a:pt x="375602" y="256159"/>
                  </a:lnTo>
                  <a:lnTo>
                    <a:pt x="363753" y="262483"/>
                  </a:lnTo>
                  <a:lnTo>
                    <a:pt x="341541" y="266611"/>
                  </a:lnTo>
                  <a:lnTo>
                    <a:pt x="340360" y="270548"/>
                  </a:lnTo>
                  <a:lnTo>
                    <a:pt x="340360" y="276466"/>
                  </a:lnTo>
                  <a:lnTo>
                    <a:pt x="341541" y="280416"/>
                  </a:lnTo>
                  <a:lnTo>
                    <a:pt x="361772" y="280098"/>
                  </a:lnTo>
                  <a:lnTo>
                    <a:pt x="394754" y="278752"/>
                  </a:lnTo>
                  <a:lnTo>
                    <a:pt x="412127" y="278447"/>
                  </a:lnTo>
                  <a:lnTo>
                    <a:pt x="429818" y="278752"/>
                  </a:lnTo>
                  <a:lnTo>
                    <a:pt x="464159" y="280098"/>
                  </a:lnTo>
                  <a:lnTo>
                    <a:pt x="484301" y="280416"/>
                  </a:lnTo>
                  <a:lnTo>
                    <a:pt x="485889" y="276466"/>
                  </a:lnTo>
                  <a:lnTo>
                    <a:pt x="485889" y="270548"/>
                  </a:lnTo>
                  <a:lnTo>
                    <a:pt x="484301" y="266611"/>
                  </a:lnTo>
                  <a:lnTo>
                    <a:pt x="482739" y="266217"/>
                  </a:lnTo>
                  <a:lnTo>
                    <a:pt x="461848" y="262483"/>
                  </a:lnTo>
                  <a:lnTo>
                    <a:pt x="449364" y="256159"/>
                  </a:lnTo>
                  <a:lnTo>
                    <a:pt x="443306" y="246583"/>
                  </a:lnTo>
                  <a:lnTo>
                    <a:pt x="441718" y="233083"/>
                  </a:lnTo>
                  <a:lnTo>
                    <a:pt x="441718" y="149479"/>
                  </a:lnTo>
                  <a:lnTo>
                    <a:pt x="474052" y="149479"/>
                  </a:lnTo>
                  <a:lnTo>
                    <a:pt x="489953" y="151752"/>
                  </a:lnTo>
                  <a:lnTo>
                    <a:pt x="502158" y="159181"/>
                  </a:lnTo>
                  <a:lnTo>
                    <a:pt x="510654" y="172593"/>
                  </a:lnTo>
                  <a:lnTo>
                    <a:pt x="515467" y="192849"/>
                  </a:lnTo>
                  <a:lnTo>
                    <a:pt x="515467" y="194437"/>
                  </a:lnTo>
                  <a:lnTo>
                    <a:pt x="519404" y="195999"/>
                  </a:lnTo>
                  <a:lnTo>
                    <a:pt x="525716" y="195999"/>
                  </a:lnTo>
                  <a:lnTo>
                    <a:pt x="529666" y="194437"/>
                  </a:lnTo>
                  <a:lnTo>
                    <a:pt x="529297" y="179260"/>
                  </a:lnTo>
                  <a:lnTo>
                    <a:pt x="527659" y="155308"/>
                  </a:lnTo>
                  <a:lnTo>
                    <a:pt x="527291" y="142379"/>
                  </a:lnTo>
                  <a:lnTo>
                    <a:pt x="527659" y="129311"/>
                  </a:lnTo>
                  <a:lnTo>
                    <a:pt x="529297" y="104825"/>
                  </a:lnTo>
                  <a:lnTo>
                    <a:pt x="529666" y="89141"/>
                  </a:lnTo>
                  <a:lnTo>
                    <a:pt x="525716" y="87960"/>
                  </a:lnTo>
                  <a:lnTo>
                    <a:pt x="519404" y="87960"/>
                  </a:lnTo>
                  <a:lnTo>
                    <a:pt x="515467" y="89141"/>
                  </a:lnTo>
                  <a:lnTo>
                    <a:pt x="515467" y="91109"/>
                  </a:lnTo>
                  <a:lnTo>
                    <a:pt x="510654" y="111239"/>
                  </a:lnTo>
                  <a:lnTo>
                    <a:pt x="502158" y="124383"/>
                  </a:lnTo>
                  <a:lnTo>
                    <a:pt x="489953" y="131533"/>
                  </a:lnTo>
                  <a:lnTo>
                    <a:pt x="474052" y="133705"/>
                  </a:lnTo>
                  <a:lnTo>
                    <a:pt x="441718" y="133705"/>
                  </a:lnTo>
                  <a:lnTo>
                    <a:pt x="441718" y="48120"/>
                  </a:lnTo>
                  <a:lnTo>
                    <a:pt x="443865" y="36271"/>
                  </a:lnTo>
                  <a:lnTo>
                    <a:pt x="449364" y="29044"/>
                  </a:lnTo>
                  <a:lnTo>
                    <a:pt x="456857" y="25438"/>
                  </a:lnTo>
                  <a:lnTo>
                    <a:pt x="464985" y="24460"/>
                  </a:lnTo>
                  <a:lnTo>
                    <a:pt x="494563" y="24460"/>
                  </a:lnTo>
                  <a:lnTo>
                    <a:pt x="519328" y="28778"/>
                  </a:lnTo>
                  <a:lnTo>
                    <a:pt x="539813" y="40919"/>
                  </a:lnTo>
                  <a:lnTo>
                    <a:pt x="555129" y="59728"/>
                  </a:lnTo>
                  <a:lnTo>
                    <a:pt x="564362" y="84010"/>
                  </a:lnTo>
                  <a:lnTo>
                    <a:pt x="564362" y="85178"/>
                  </a:lnTo>
                  <a:lnTo>
                    <a:pt x="567524" y="86779"/>
                  </a:lnTo>
                  <a:lnTo>
                    <a:pt x="569887" y="86779"/>
                  </a:lnTo>
                  <a:lnTo>
                    <a:pt x="574230" y="86779"/>
                  </a:lnTo>
                  <a:lnTo>
                    <a:pt x="578954" y="844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2">
              <a:extLst>
                <a:ext uri="{FF2B5EF4-FFF2-40B4-BE49-F238E27FC236}">
                  <a16:creationId xmlns:a16="http://schemas.microsoft.com/office/drawing/2014/main" id="{AE378117-79B7-5ACD-CA39-188B897AB4A7}"/>
                </a:ext>
              </a:extLst>
            </p:cNvPr>
            <p:cNvSpPr/>
            <p:nvPr/>
          </p:nvSpPr>
          <p:spPr>
            <a:xfrm>
              <a:off x="9699600" y="5896340"/>
              <a:ext cx="463550" cy="497205"/>
            </a:xfrm>
            <a:custGeom>
              <a:avLst/>
              <a:gdLst/>
              <a:ahLst/>
              <a:cxnLst/>
              <a:rect l="l" t="t" r="r" b="b"/>
              <a:pathLst>
                <a:path w="463550" h="497204">
                  <a:moveTo>
                    <a:pt x="5727" y="0"/>
                  </a:moveTo>
                  <a:lnTo>
                    <a:pt x="2858" y="0"/>
                  </a:lnTo>
                  <a:lnTo>
                    <a:pt x="0" y="7874"/>
                  </a:lnTo>
                  <a:lnTo>
                    <a:pt x="0" y="18596"/>
                  </a:lnTo>
                  <a:lnTo>
                    <a:pt x="2858" y="25758"/>
                  </a:lnTo>
                  <a:lnTo>
                    <a:pt x="5727" y="25758"/>
                  </a:lnTo>
                  <a:lnTo>
                    <a:pt x="42845" y="32944"/>
                  </a:lnTo>
                  <a:lnTo>
                    <a:pt x="64546" y="44621"/>
                  </a:lnTo>
                  <a:lnTo>
                    <a:pt x="74717" y="62063"/>
                  </a:lnTo>
                  <a:lnTo>
                    <a:pt x="77243" y="86541"/>
                  </a:lnTo>
                  <a:lnTo>
                    <a:pt x="77243" y="411244"/>
                  </a:lnTo>
                  <a:lnTo>
                    <a:pt x="74717" y="435715"/>
                  </a:lnTo>
                  <a:lnTo>
                    <a:pt x="64546" y="453079"/>
                  </a:lnTo>
                  <a:lnTo>
                    <a:pt x="42845" y="464542"/>
                  </a:lnTo>
                  <a:lnTo>
                    <a:pt x="5727" y="471315"/>
                  </a:lnTo>
                  <a:lnTo>
                    <a:pt x="2858" y="472037"/>
                  </a:lnTo>
                  <a:lnTo>
                    <a:pt x="0" y="479179"/>
                  </a:lnTo>
                  <a:lnTo>
                    <a:pt x="0" y="489901"/>
                  </a:lnTo>
                  <a:lnTo>
                    <a:pt x="2858" y="497063"/>
                  </a:lnTo>
                  <a:lnTo>
                    <a:pt x="5727" y="497063"/>
                  </a:lnTo>
                  <a:lnTo>
                    <a:pt x="40302" y="496503"/>
                  </a:lnTo>
                  <a:lnTo>
                    <a:pt x="106500" y="494041"/>
                  </a:lnTo>
                  <a:lnTo>
                    <a:pt x="139461" y="493482"/>
                  </a:lnTo>
                  <a:lnTo>
                    <a:pt x="323391" y="493482"/>
                  </a:lnTo>
                  <a:lnTo>
                    <a:pt x="337534" y="492285"/>
                  </a:lnTo>
                  <a:lnTo>
                    <a:pt x="383332" y="478627"/>
                  </a:lnTo>
                  <a:lnTo>
                    <a:pt x="401202" y="467734"/>
                  </a:lnTo>
                  <a:lnTo>
                    <a:pt x="249604" y="467734"/>
                  </a:lnTo>
                  <a:lnTo>
                    <a:pt x="218617" y="464629"/>
                  </a:lnTo>
                  <a:lnTo>
                    <a:pt x="198560" y="455223"/>
                  </a:lnTo>
                  <a:lnTo>
                    <a:pt x="187756" y="439379"/>
                  </a:lnTo>
                  <a:lnTo>
                    <a:pt x="184528" y="416961"/>
                  </a:lnTo>
                  <a:lnTo>
                    <a:pt x="184528" y="244599"/>
                  </a:lnTo>
                  <a:lnTo>
                    <a:pt x="379114" y="244599"/>
                  </a:lnTo>
                  <a:lnTo>
                    <a:pt x="362011" y="236429"/>
                  </a:lnTo>
                  <a:lnTo>
                    <a:pt x="310398" y="225302"/>
                  </a:lnTo>
                  <a:lnTo>
                    <a:pt x="342642" y="215270"/>
                  </a:lnTo>
                  <a:lnTo>
                    <a:pt x="184528" y="215270"/>
                  </a:lnTo>
                  <a:lnTo>
                    <a:pt x="184528" y="65819"/>
                  </a:lnTo>
                  <a:lnTo>
                    <a:pt x="187052" y="50269"/>
                  </a:lnTo>
                  <a:lnTo>
                    <a:pt x="194537" y="39081"/>
                  </a:lnTo>
                  <a:lnTo>
                    <a:pt x="206849" y="32319"/>
                  </a:lnTo>
                  <a:lnTo>
                    <a:pt x="223857" y="30051"/>
                  </a:lnTo>
                  <a:lnTo>
                    <a:pt x="385106" y="30051"/>
                  </a:lnTo>
                  <a:lnTo>
                    <a:pt x="371762" y="20667"/>
                  </a:lnTo>
                  <a:lnTo>
                    <a:pt x="324376" y="5372"/>
                  </a:lnTo>
                  <a:lnTo>
                    <a:pt x="304210" y="3581"/>
                  </a:lnTo>
                  <a:lnTo>
                    <a:pt x="133734" y="3581"/>
                  </a:lnTo>
                  <a:lnTo>
                    <a:pt x="101667" y="3021"/>
                  </a:lnTo>
                  <a:lnTo>
                    <a:pt x="39407" y="559"/>
                  </a:lnTo>
                  <a:lnTo>
                    <a:pt x="5727" y="0"/>
                  </a:lnTo>
                  <a:close/>
                </a:path>
                <a:path w="463550" h="497204">
                  <a:moveTo>
                    <a:pt x="323391" y="493482"/>
                  </a:moveTo>
                  <a:lnTo>
                    <a:pt x="139461" y="493482"/>
                  </a:lnTo>
                  <a:lnTo>
                    <a:pt x="173656" y="494041"/>
                  </a:lnTo>
                  <a:lnTo>
                    <a:pt x="245261" y="496503"/>
                  </a:lnTo>
                  <a:lnTo>
                    <a:pt x="281069" y="497063"/>
                  </a:lnTo>
                  <a:lnTo>
                    <a:pt x="323391" y="493482"/>
                  </a:lnTo>
                  <a:close/>
                </a:path>
                <a:path w="463550" h="497204">
                  <a:moveTo>
                    <a:pt x="379114" y="244599"/>
                  </a:moveTo>
                  <a:lnTo>
                    <a:pt x="250306" y="244599"/>
                  </a:lnTo>
                  <a:lnTo>
                    <a:pt x="293112" y="251908"/>
                  </a:lnTo>
                  <a:lnTo>
                    <a:pt x="324518" y="273029"/>
                  </a:lnTo>
                  <a:lnTo>
                    <a:pt x="343855" y="306757"/>
                  </a:lnTo>
                  <a:lnTo>
                    <a:pt x="350450" y="351884"/>
                  </a:lnTo>
                  <a:lnTo>
                    <a:pt x="342033" y="401663"/>
                  </a:lnTo>
                  <a:lnTo>
                    <a:pt x="319601" y="437967"/>
                  </a:lnTo>
                  <a:lnTo>
                    <a:pt x="287382" y="460191"/>
                  </a:lnTo>
                  <a:lnTo>
                    <a:pt x="249604" y="467734"/>
                  </a:lnTo>
                  <a:lnTo>
                    <a:pt x="401202" y="467734"/>
                  </a:lnTo>
                  <a:lnTo>
                    <a:pt x="418643" y="457102"/>
                  </a:lnTo>
                  <a:lnTo>
                    <a:pt x="443644" y="428723"/>
                  </a:lnTo>
                  <a:lnTo>
                    <a:pt x="458513" y="394503"/>
                  </a:lnTo>
                  <a:lnTo>
                    <a:pt x="463430" y="355455"/>
                  </a:lnTo>
                  <a:lnTo>
                    <a:pt x="456439" y="317885"/>
                  </a:lnTo>
                  <a:lnTo>
                    <a:pt x="436336" y="284403"/>
                  </a:lnTo>
                  <a:lnTo>
                    <a:pt x="404425" y="256690"/>
                  </a:lnTo>
                  <a:lnTo>
                    <a:pt x="379114" y="244599"/>
                  </a:lnTo>
                  <a:close/>
                </a:path>
                <a:path w="463550" h="497204">
                  <a:moveTo>
                    <a:pt x="385106" y="30051"/>
                  </a:moveTo>
                  <a:lnTo>
                    <a:pt x="235301" y="30051"/>
                  </a:lnTo>
                  <a:lnTo>
                    <a:pt x="273524" y="35358"/>
                  </a:lnTo>
                  <a:lnTo>
                    <a:pt x="299750" y="51592"/>
                  </a:lnTo>
                  <a:lnTo>
                    <a:pt x="314847" y="79225"/>
                  </a:lnTo>
                  <a:lnTo>
                    <a:pt x="319686" y="118729"/>
                  </a:lnTo>
                  <a:lnTo>
                    <a:pt x="314848" y="161572"/>
                  </a:lnTo>
                  <a:lnTo>
                    <a:pt x="299216" y="191674"/>
                  </a:lnTo>
                  <a:lnTo>
                    <a:pt x="271112" y="209439"/>
                  </a:lnTo>
                  <a:lnTo>
                    <a:pt x="228862" y="215270"/>
                  </a:lnTo>
                  <a:lnTo>
                    <a:pt x="342642" y="215270"/>
                  </a:lnTo>
                  <a:lnTo>
                    <a:pt x="361289" y="209470"/>
                  </a:lnTo>
                  <a:lnTo>
                    <a:pt x="400048" y="183986"/>
                  </a:lnTo>
                  <a:lnTo>
                    <a:pt x="424730" y="151266"/>
                  </a:lnTo>
                  <a:lnTo>
                    <a:pt x="433389" y="113724"/>
                  </a:lnTo>
                  <a:lnTo>
                    <a:pt x="426474" y="76079"/>
                  </a:lnTo>
                  <a:lnTo>
                    <a:pt x="405863" y="44648"/>
                  </a:lnTo>
                  <a:lnTo>
                    <a:pt x="385106" y="30051"/>
                  </a:lnTo>
                  <a:close/>
                </a:path>
                <a:path w="463550" h="497204">
                  <a:moveTo>
                    <a:pt x="263908" y="0"/>
                  </a:moveTo>
                  <a:lnTo>
                    <a:pt x="229887" y="559"/>
                  </a:lnTo>
                  <a:lnTo>
                    <a:pt x="166146" y="3021"/>
                  </a:lnTo>
                  <a:lnTo>
                    <a:pt x="133734" y="3581"/>
                  </a:lnTo>
                  <a:lnTo>
                    <a:pt x="304210" y="3581"/>
                  </a:lnTo>
                  <a:lnTo>
                    <a:pt x="2639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3">
              <a:extLst>
                <a:ext uri="{FF2B5EF4-FFF2-40B4-BE49-F238E27FC236}">
                  <a16:creationId xmlns:a16="http://schemas.microsoft.com/office/drawing/2014/main" id="{3D1A8A74-05AA-A643-38FB-1AA32BE53445}"/>
                </a:ext>
              </a:extLst>
            </p:cNvPr>
            <p:cNvSpPr/>
            <p:nvPr/>
          </p:nvSpPr>
          <p:spPr>
            <a:xfrm>
              <a:off x="10228846" y="5896340"/>
              <a:ext cx="458470" cy="497205"/>
            </a:xfrm>
            <a:custGeom>
              <a:avLst/>
              <a:gdLst/>
              <a:ahLst/>
              <a:cxnLst/>
              <a:rect l="l" t="t" r="r" b="b"/>
              <a:pathLst>
                <a:path w="458470" h="497204">
                  <a:moveTo>
                    <a:pt x="415526" y="0"/>
                  </a:moveTo>
                  <a:lnTo>
                    <a:pt x="370890" y="1164"/>
                  </a:lnTo>
                  <a:lnTo>
                    <a:pt x="313786" y="2328"/>
                  </a:lnTo>
                  <a:lnTo>
                    <a:pt x="256414" y="3223"/>
                  </a:lnTo>
                  <a:lnTo>
                    <a:pt x="210977" y="3581"/>
                  </a:lnTo>
                  <a:lnTo>
                    <a:pt x="165332" y="3223"/>
                  </a:lnTo>
                  <a:lnTo>
                    <a:pt x="107547" y="2328"/>
                  </a:lnTo>
                  <a:lnTo>
                    <a:pt x="50165" y="1164"/>
                  </a:lnTo>
                  <a:lnTo>
                    <a:pt x="2858" y="0"/>
                  </a:lnTo>
                  <a:lnTo>
                    <a:pt x="0" y="7874"/>
                  </a:lnTo>
                  <a:lnTo>
                    <a:pt x="0" y="18596"/>
                  </a:lnTo>
                  <a:lnTo>
                    <a:pt x="2858" y="25758"/>
                  </a:lnTo>
                  <a:lnTo>
                    <a:pt x="5727" y="25758"/>
                  </a:lnTo>
                  <a:lnTo>
                    <a:pt x="42845" y="32944"/>
                  </a:lnTo>
                  <a:lnTo>
                    <a:pt x="64546" y="44621"/>
                  </a:lnTo>
                  <a:lnTo>
                    <a:pt x="74717" y="62063"/>
                  </a:lnTo>
                  <a:lnTo>
                    <a:pt x="77243" y="86541"/>
                  </a:lnTo>
                  <a:lnTo>
                    <a:pt x="77243" y="411244"/>
                  </a:lnTo>
                  <a:lnTo>
                    <a:pt x="74717" y="435715"/>
                  </a:lnTo>
                  <a:lnTo>
                    <a:pt x="64546" y="453079"/>
                  </a:lnTo>
                  <a:lnTo>
                    <a:pt x="42845" y="464542"/>
                  </a:lnTo>
                  <a:lnTo>
                    <a:pt x="5727" y="471315"/>
                  </a:lnTo>
                  <a:lnTo>
                    <a:pt x="2858" y="472037"/>
                  </a:lnTo>
                  <a:lnTo>
                    <a:pt x="0" y="479179"/>
                  </a:lnTo>
                  <a:lnTo>
                    <a:pt x="0" y="489901"/>
                  </a:lnTo>
                  <a:lnTo>
                    <a:pt x="2858" y="497063"/>
                  </a:lnTo>
                  <a:lnTo>
                    <a:pt x="51281" y="495898"/>
                  </a:lnTo>
                  <a:lnTo>
                    <a:pt x="111119" y="494734"/>
                  </a:lnTo>
                  <a:lnTo>
                    <a:pt x="171362" y="493840"/>
                  </a:lnTo>
                  <a:lnTo>
                    <a:pt x="218129" y="493482"/>
                  </a:lnTo>
                  <a:lnTo>
                    <a:pt x="264012" y="493840"/>
                  </a:lnTo>
                  <a:lnTo>
                    <a:pt x="322365" y="494734"/>
                  </a:lnTo>
                  <a:lnTo>
                    <a:pt x="380449" y="495898"/>
                  </a:lnTo>
                  <a:lnTo>
                    <a:pt x="425526" y="497063"/>
                  </a:lnTo>
                  <a:lnTo>
                    <a:pt x="432050" y="462052"/>
                  </a:lnTo>
                  <a:lnTo>
                    <a:pt x="439648" y="425097"/>
                  </a:lnTo>
                  <a:lnTo>
                    <a:pt x="448052" y="388542"/>
                  </a:lnTo>
                  <a:lnTo>
                    <a:pt x="458436" y="349727"/>
                  </a:lnTo>
                  <a:lnTo>
                    <a:pt x="449127" y="344722"/>
                  </a:lnTo>
                  <a:lnTo>
                    <a:pt x="435546" y="344722"/>
                  </a:lnTo>
                  <a:lnTo>
                    <a:pt x="431965" y="345444"/>
                  </a:lnTo>
                  <a:lnTo>
                    <a:pt x="431243" y="347591"/>
                  </a:lnTo>
                  <a:lnTo>
                    <a:pt x="408716" y="393558"/>
                  </a:lnTo>
                  <a:lnTo>
                    <a:pt x="374391" y="430543"/>
                  </a:lnTo>
                  <a:lnTo>
                    <a:pt x="331483" y="455192"/>
                  </a:lnTo>
                  <a:lnTo>
                    <a:pt x="283206" y="464153"/>
                  </a:lnTo>
                  <a:lnTo>
                    <a:pt x="225993" y="464153"/>
                  </a:lnTo>
                  <a:lnTo>
                    <a:pt x="211673" y="462490"/>
                  </a:lnTo>
                  <a:lnTo>
                    <a:pt x="198291" y="456202"/>
                  </a:lnTo>
                  <a:lnTo>
                    <a:pt x="188393" y="443343"/>
                  </a:lnTo>
                  <a:lnTo>
                    <a:pt x="184528" y="421966"/>
                  </a:lnTo>
                  <a:lnTo>
                    <a:pt x="184528" y="258191"/>
                  </a:lnTo>
                  <a:lnTo>
                    <a:pt x="241741" y="258191"/>
                  </a:lnTo>
                  <a:lnTo>
                    <a:pt x="270550" y="262337"/>
                  </a:lnTo>
                  <a:lnTo>
                    <a:pt x="292597" y="275803"/>
                  </a:lnTo>
                  <a:lnTo>
                    <a:pt x="307809" y="300129"/>
                  </a:lnTo>
                  <a:lnTo>
                    <a:pt x="316817" y="339727"/>
                  </a:lnTo>
                  <a:lnTo>
                    <a:pt x="323979" y="342586"/>
                  </a:lnTo>
                  <a:lnTo>
                    <a:pt x="334701" y="342586"/>
                  </a:lnTo>
                  <a:lnTo>
                    <a:pt x="341842" y="339727"/>
                  </a:lnTo>
                  <a:lnTo>
                    <a:pt x="341286" y="312197"/>
                  </a:lnTo>
                  <a:lnTo>
                    <a:pt x="338839" y="268776"/>
                  </a:lnTo>
                  <a:lnTo>
                    <a:pt x="338282" y="245322"/>
                  </a:lnTo>
                  <a:lnTo>
                    <a:pt x="338839" y="221639"/>
                  </a:lnTo>
                  <a:lnTo>
                    <a:pt x="341286" y="177231"/>
                  </a:lnTo>
                  <a:lnTo>
                    <a:pt x="341842" y="148759"/>
                  </a:lnTo>
                  <a:lnTo>
                    <a:pt x="334701" y="146623"/>
                  </a:lnTo>
                  <a:lnTo>
                    <a:pt x="323979" y="146623"/>
                  </a:lnTo>
                  <a:lnTo>
                    <a:pt x="316817" y="148759"/>
                  </a:lnTo>
                  <a:lnTo>
                    <a:pt x="307809" y="188738"/>
                  </a:lnTo>
                  <a:lnTo>
                    <a:pt x="292597" y="212327"/>
                  </a:lnTo>
                  <a:lnTo>
                    <a:pt x="270550" y="225052"/>
                  </a:lnTo>
                  <a:lnTo>
                    <a:pt x="241741" y="228862"/>
                  </a:lnTo>
                  <a:lnTo>
                    <a:pt x="184528" y="228862"/>
                  </a:lnTo>
                  <a:lnTo>
                    <a:pt x="184528" y="75819"/>
                  </a:lnTo>
                  <a:lnTo>
                    <a:pt x="188393" y="54329"/>
                  </a:lnTo>
                  <a:lnTo>
                    <a:pt x="198291" y="41222"/>
                  </a:lnTo>
                  <a:lnTo>
                    <a:pt x="211673" y="34686"/>
                  </a:lnTo>
                  <a:lnTo>
                    <a:pt x="225993" y="32909"/>
                  </a:lnTo>
                  <a:lnTo>
                    <a:pt x="283206" y="32909"/>
                  </a:lnTo>
                  <a:lnTo>
                    <a:pt x="326022" y="40385"/>
                  </a:lnTo>
                  <a:lnTo>
                    <a:pt x="361258" y="61604"/>
                  </a:lnTo>
                  <a:lnTo>
                    <a:pt x="387506" y="94758"/>
                  </a:lnTo>
                  <a:lnTo>
                    <a:pt x="404081" y="140194"/>
                  </a:lnTo>
                  <a:lnTo>
                    <a:pt x="408364" y="143042"/>
                  </a:lnTo>
                  <a:lnTo>
                    <a:pt x="423390" y="143042"/>
                  </a:lnTo>
                  <a:lnTo>
                    <a:pt x="430541" y="138760"/>
                  </a:lnTo>
                  <a:lnTo>
                    <a:pt x="424873" y="100986"/>
                  </a:lnTo>
                  <a:lnTo>
                    <a:pt x="420793" y="66339"/>
                  </a:lnTo>
                  <a:lnTo>
                    <a:pt x="417655" y="31961"/>
                  </a:lnTo>
                  <a:lnTo>
                    <a:pt x="4155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4">
              <a:extLst>
                <a:ext uri="{FF2B5EF4-FFF2-40B4-BE49-F238E27FC236}">
                  <a16:creationId xmlns:a16="http://schemas.microsoft.com/office/drawing/2014/main" id="{B6176854-4A29-BB63-5AE9-4AC1FB0F4EDA}"/>
                </a:ext>
              </a:extLst>
            </p:cNvPr>
            <p:cNvSpPr/>
            <p:nvPr/>
          </p:nvSpPr>
          <p:spPr>
            <a:xfrm>
              <a:off x="10754513" y="5896340"/>
              <a:ext cx="262255" cy="497205"/>
            </a:xfrm>
            <a:custGeom>
              <a:avLst/>
              <a:gdLst/>
              <a:ahLst/>
              <a:cxnLst/>
              <a:rect l="l" t="t" r="r" b="b"/>
              <a:pathLst>
                <a:path w="262254" h="497204">
                  <a:moveTo>
                    <a:pt x="259604" y="0"/>
                  </a:moveTo>
                  <a:lnTo>
                    <a:pt x="222896" y="559"/>
                  </a:lnTo>
                  <a:lnTo>
                    <a:pt x="163094" y="3021"/>
                  </a:lnTo>
                  <a:lnTo>
                    <a:pt x="131587" y="3581"/>
                  </a:lnTo>
                  <a:lnTo>
                    <a:pt x="99950" y="3021"/>
                  </a:lnTo>
                  <a:lnTo>
                    <a:pt x="39362" y="559"/>
                  </a:lnTo>
                  <a:lnTo>
                    <a:pt x="2848" y="0"/>
                  </a:lnTo>
                  <a:lnTo>
                    <a:pt x="0" y="7874"/>
                  </a:lnTo>
                  <a:lnTo>
                    <a:pt x="0" y="18596"/>
                  </a:lnTo>
                  <a:lnTo>
                    <a:pt x="2848" y="25758"/>
                  </a:lnTo>
                  <a:lnTo>
                    <a:pt x="5717" y="25758"/>
                  </a:lnTo>
                  <a:lnTo>
                    <a:pt x="43138" y="32944"/>
                  </a:lnTo>
                  <a:lnTo>
                    <a:pt x="64801" y="44621"/>
                  </a:lnTo>
                  <a:lnTo>
                    <a:pt x="74799" y="62063"/>
                  </a:lnTo>
                  <a:lnTo>
                    <a:pt x="77222" y="86541"/>
                  </a:lnTo>
                  <a:lnTo>
                    <a:pt x="77222" y="411244"/>
                  </a:lnTo>
                  <a:lnTo>
                    <a:pt x="74799" y="435715"/>
                  </a:lnTo>
                  <a:lnTo>
                    <a:pt x="64801" y="453079"/>
                  </a:lnTo>
                  <a:lnTo>
                    <a:pt x="43138" y="464542"/>
                  </a:lnTo>
                  <a:lnTo>
                    <a:pt x="5717" y="471315"/>
                  </a:lnTo>
                  <a:lnTo>
                    <a:pt x="2848" y="472037"/>
                  </a:lnTo>
                  <a:lnTo>
                    <a:pt x="0" y="479179"/>
                  </a:lnTo>
                  <a:lnTo>
                    <a:pt x="0" y="489901"/>
                  </a:lnTo>
                  <a:lnTo>
                    <a:pt x="2848" y="497063"/>
                  </a:lnTo>
                  <a:lnTo>
                    <a:pt x="39362" y="496503"/>
                  </a:lnTo>
                  <a:lnTo>
                    <a:pt x="99950" y="494041"/>
                  </a:lnTo>
                  <a:lnTo>
                    <a:pt x="131587" y="493482"/>
                  </a:lnTo>
                  <a:lnTo>
                    <a:pt x="163094" y="494041"/>
                  </a:lnTo>
                  <a:lnTo>
                    <a:pt x="222896" y="496503"/>
                  </a:lnTo>
                  <a:lnTo>
                    <a:pt x="256023" y="497063"/>
                  </a:lnTo>
                  <a:lnTo>
                    <a:pt x="259604" y="497063"/>
                  </a:lnTo>
                  <a:lnTo>
                    <a:pt x="261740" y="489901"/>
                  </a:lnTo>
                  <a:lnTo>
                    <a:pt x="261740" y="479179"/>
                  </a:lnTo>
                  <a:lnTo>
                    <a:pt x="259604" y="472037"/>
                  </a:lnTo>
                  <a:lnTo>
                    <a:pt x="219018" y="464542"/>
                  </a:lnTo>
                  <a:lnTo>
                    <a:pt x="197565" y="453079"/>
                  </a:lnTo>
                  <a:lnTo>
                    <a:pt x="187643" y="435715"/>
                  </a:lnTo>
                  <a:lnTo>
                    <a:pt x="185229" y="411244"/>
                  </a:lnTo>
                  <a:lnTo>
                    <a:pt x="185229" y="86541"/>
                  </a:lnTo>
                  <a:lnTo>
                    <a:pt x="187643" y="62063"/>
                  </a:lnTo>
                  <a:lnTo>
                    <a:pt x="197565" y="44621"/>
                  </a:lnTo>
                  <a:lnTo>
                    <a:pt x="219018" y="32944"/>
                  </a:lnTo>
                  <a:lnTo>
                    <a:pt x="256023" y="25758"/>
                  </a:lnTo>
                  <a:lnTo>
                    <a:pt x="259604" y="25758"/>
                  </a:lnTo>
                  <a:lnTo>
                    <a:pt x="261740" y="18596"/>
                  </a:lnTo>
                  <a:lnTo>
                    <a:pt x="261740" y="7874"/>
                  </a:lnTo>
                  <a:lnTo>
                    <a:pt x="2596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5">
              <a:extLst>
                <a:ext uri="{FF2B5EF4-FFF2-40B4-BE49-F238E27FC236}">
                  <a16:creationId xmlns:a16="http://schemas.microsoft.com/office/drawing/2014/main" id="{FC0AD7EC-BBDD-B5DA-ECC7-A9CC488A0DB2}"/>
                </a:ext>
              </a:extLst>
            </p:cNvPr>
            <p:cNvSpPr/>
            <p:nvPr/>
          </p:nvSpPr>
          <p:spPr>
            <a:xfrm>
              <a:off x="11092053" y="5889923"/>
              <a:ext cx="1638300" cy="514984"/>
            </a:xfrm>
            <a:custGeom>
              <a:avLst/>
              <a:gdLst/>
              <a:ahLst/>
              <a:cxnLst/>
              <a:rect l="l" t="t" r="r" b="b"/>
              <a:pathLst>
                <a:path w="1638300" h="514985">
                  <a:moveTo>
                    <a:pt x="532815" y="485597"/>
                  </a:moveTo>
                  <a:lnTo>
                    <a:pt x="531380" y="478459"/>
                  </a:lnTo>
                  <a:lnTo>
                    <a:pt x="528523" y="477735"/>
                  </a:lnTo>
                  <a:lnTo>
                    <a:pt x="494576" y="471424"/>
                  </a:lnTo>
                  <a:lnTo>
                    <a:pt x="470941" y="461022"/>
                  </a:lnTo>
                  <a:lnTo>
                    <a:pt x="454291" y="446455"/>
                  </a:lnTo>
                  <a:lnTo>
                    <a:pt x="441261" y="427672"/>
                  </a:lnTo>
                  <a:lnTo>
                    <a:pt x="345770" y="276771"/>
                  </a:lnTo>
                  <a:lnTo>
                    <a:pt x="333997" y="258165"/>
                  </a:lnTo>
                  <a:lnTo>
                    <a:pt x="351637" y="250317"/>
                  </a:lnTo>
                  <a:lnTo>
                    <a:pt x="379196" y="238036"/>
                  </a:lnTo>
                  <a:lnTo>
                    <a:pt x="412394" y="210794"/>
                  </a:lnTo>
                  <a:lnTo>
                    <a:pt x="432854" y="176314"/>
                  </a:lnTo>
                  <a:lnTo>
                    <a:pt x="439826" y="134467"/>
                  </a:lnTo>
                  <a:lnTo>
                    <a:pt x="434721" y="99644"/>
                  </a:lnTo>
                  <a:lnTo>
                    <a:pt x="419176" y="68834"/>
                  </a:lnTo>
                  <a:lnTo>
                    <a:pt x="392899" y="43078"/>
                  </a:lnTo>
                  <a:lnTo>
                    <a:pt x="380377" y="36474"/>
                  </a:lnTo>
                  <a:lnTo>
                    <a:pt x="355600" y="23406"/>
                  </a:lnTo>
                  <a:lnTo>
                    <a:pt x="326834" y="15976"/>
                  </a:lnTo>
                  <a:lnTo>
                    <a:pt x="326834" y="141605"/>
                  </a:lnTo>
                  <a:lnTo>
                    <a:pt x="321106" y="189966"/>
                  </a:lnTo>
                  <a:lnTo>
                    <a:pt x="302971" y="223850"/>
                  </a:lnTo>
                  <a:lnTo>
                    <a:pt x="271018" y="243789"/>
                  </a:lnTo>
                  <a:lnTo>
                    <a:pt x="223862" y="250317"/>
                  </a:lnTo>
                  <a:lnTo>
                    <a:pt x="212864" y="250164"/>
                  </a:lnTo>
                  <a:lnTo>
                    <a:pt x="202488" y="249682"/>
                  </a:lnTo>
                  <a:lnTo>
                    <a:pt x="192786" y="248805"/>
                  </a:lnTo>
                  <a:lnTo>
                    <a:pt x="183807" y="247446"/>
                  </a:lnTo>
                  <a:lnTo>
                    <a:pt x="183807" y="86525"/>
                  </a:lnTo>
                  <a:lnTo>
                    <a:pt x="185293" y="64223"/>
                  </a:lnTo>
                  <a:lnTo>
                    <a:pt x="192468" y="48628"/>
                  </a:lnTo>
                  <a:lnTo>
                    <a:pt x="209448" y="39471"/>
                  </a:lnTo>
                  <a:lnTo>
                    <a:pt x="240296" y="36474"/>
                  </a:lnTo>
                  <a:lnTo>
                    <a:pt x="279768" y="43446"/>
                  </a:lnTo>
                  <a:lnTo>
                    <a:pt x="306641" y="63830"/>
                  </a:lnTo>
                  <a:lnTo>
                    <a:pt x="321970" y="96812"/>
                  </a:lnTo>
                  <a:lnTo>
                    <a:pt x="326834" y="141605"/>
                  </a:lnTo>
                  <a:lnTo>
                    <a:pt x="326834" y="15976"/>
                  </a:lnTo>
                  <a:lnTo>
                    <a:pt x="306984" y="10845"/>
                  </a:lnTo>
                  <a:lnTo>
                    <a:pt x="295567" y="10007"/>
                  </a:lnTo>
                  <a:lnTo>
                    <a:pt x="246735" y="6426"/>
                  </a:lnTo>
                  <a:lnTo>
                    <a:pt x="215074" y="6985"/>
                  </a:lnTo>
                  <a:lnTo>
                    <a:pt x="161658" y="9448"/>
                  </a:lnTo>
                  <a:lnTo>
                    <a:pt x="131584" y="10007"/>
                  </a:lnTo>
                  <a:lnTo>
                    <a:pt x="99860" y="9448"/>
                  </a:lnTo>
                  <a:lnTo>
                    <a:pt x="39065" y="6985"/>
                  </a:lnTo>
                  <a:lnTo>
                    <a:pt x="5715" y="6426"/>
                  </a:lnTo>
                  <a:lnTo>
                    <a:pt x="2159" y="6426"/>
                  </a:lnTo>
                  <a:lnTo>
                    <a:pt x="0" y="14300"/>
                  </a:lnTo>
                  <a:lnTo>
                    <a:pt x="0" y="25019"/>
                  </a:lnTo>
                  <a:lnTo>
                    <a:pt x="2159" y="32181"/>
                  </a:lnTo>
                  <a:lnTo>
                    <a:pt x="5715" y="32181"/>
                  </a:lnTo>
                  <a:lnTo>
                    <a:pt x="42430" y="39370"/>
                  </a:lnTo>
                  <a:lnTo>
                    <a:pt x="63919" y="51041"/>
                  </a:lnTo>
                  <a:lnTo>
                    <a:pt x="74015" y="68491"/>
                  </a:lnTo>
                  <a:lnTo>
                    <a:pt x="76530" y="92964"/>
                  </a:lnTo>
                  <a:lnTo>
                    <a:pt x="76530" y="417664"/>
                  </a:lnTo>
                  <a:lnTo>
                    <a:pt x="74015" y="442137"/>
                  </a:lnTo>
                  <a:lnTo>
                    <a:pt x="63919" y="459498"/>
                  </a:lnTo>
                  <a:lnTo>
                    <a:pt x="42430" y="470966"/>
                  </a:lnTo>
                  <a:lnTo>
                    <a:pt x="5715" y="477735"/>
                  </a:lnTo>
                  <a:lnTo>
                    <a:pt x="2159" y="478459"/>
                  </a:lnTo>
                  <a:lnTo>
                    <a:pt x="0" y="485597"/>
                  </a:lnTo>
                  <a:lnTo>
                    <a:pt x="0" y="496328"/>
                  </a:lnTo>
                  <a:lnTo>
                    <a:pt x="2159" y="503491"/>
                  </a:lnTo>
                  <a:lnTo>
                    <a:pt x="5715" y="503491"/>
                  </a:lnTo>
                  <a:lnTo>
                    <a:pt x="38849" y="502932"/>
                  </a:lnTo>
                  <a:lnTo>
                    <a:pt x="98653" y="500468"/>
                  </a:lnTo>
                  <a:lnTo>
                    <a:pt x="130175" y="499910"/>
                  </a:lnTo>
                  <a:lnTo>
                    <a:pt x="161340" y="500468"/>
                  </a:lnTo>
                  <a:lnTo>
                    <a:pt x="219671" y="502932"/>
                  </a:lnTo>
                  <a:lnTo>
                    <a:pt x="252463" y="503491"/>
                  </a:lnTo>
                  <a:lnTo>
                    <a:pt x="255320" y="503491"/>
                  </a:lnTo>
                  <a:lnTo>
                    <a:pt x="256755" y="499910"/>
                  </a:lnTo>
                  <a:lnTo>
                    <a:pt x="258178" y="496328"/>
                  </a:lnTo>
                  <a:lnTo>
                    <a:pt x="258178" y="485597"/>
                  </a:lnTo>
                  <a:lnTo>
                    <a:pt x="255320" y="478459"/>
                  </a:lnTo>
                  <a:lnTo>
                    <a:pt x="252463" y="477735"/>
                  </a:lnTo>
                  <a:lnTo>
                    <a:pt x="215493" y="470966"/>
                  </a:lnTo>
                  <a:lnTo>
                    <a:pt x="194805" y="459498"/>
                  </a:lnTo>
                  <a:lnTo>
                    <a:pt x="185788" y="442137"/>
                  </a:lnTo>
                  <a:lnTo>
                    <a:pt x="183807" y="417664"/>
                  </a:lnTo>
                  <a:lnTo>
                    <a:pt x="183807" y="276771"/>
                  </a:lnTo>
                  <a:lnTo>
                    <a:pt x="231635" y="285356"/>
                  </a:lnTo>
                  <a:lnTo>
                    <a:pt x="263906" y="323989"/>
                  </a:lnTo>
                  <a:lnTo>
                    <a:pt x="363308" y="503491"/>
                  </a:lnTo>
                  <a:lnTo>
                    <a:pt x="381215" y="502932"/>
                  </a:lnTo>
                  <a:lnTo>
                    <a:pt x="422656" y="500468"/>
                  </a:lnTo>
                  <a:lnTo>
                    <a:pt x="440550" y="499910"/>
                  </a:lnTo>
                  <a:lnTo>
                    <a:pt x="457073" y="500468"/>
                  </a:lnTo>
                  <a:lnTo>
                    <a:pt x="504317" y="502932"/>
                  </a:lnTo>
                  <a:lnTo>
                    <a:pt x="525653" y="503491"/>
                  </a:lnTo>
                  <a:lnTo>
                    <a:pt x="529234" y="503491"/>
                  </a:lnTo>
                  <a:lnTo>
                    <a:pt x="530656" y="499910"/>
                  </a:lnTo>
                  <a:lnTo>
                    <a:pt x="532091" y="496328"/>
                  </a:lnTo>
                  <a:lnTo>
                    <a:pt x="532815" y="490613"/>
                  </a:lnTo>
                  <a:lnTo>
                    <a:pt x="532815" y="485597"/>
                  </a:lnTo>
                  <a:close/>
                </a:path>
                <a:path w="1638300" h="514985">
                  <a:moveTo>
                    <a:pt x="1092098" y="14300"/>
                  </a:moveTo>
                  <a:lnTo>
                    <a:pt x="1089240" y="6426"/>
                  </a:lnTo>
                  <a:lnTo>
                    <a:pt x="1062037" y="6985"/>
                  </a:lnTo>
                  <a:lnTo>
                    <a:pt x="1019797" y="9448"/>
                  </a:lnTo>
                  <a:lnTo>
                    <a:pt x="996251" y="10007"/>
                  </a:lnTo>
                  <a:lnTo>
                    <a:pt x="972210" y="9448"/>
                  </a:lnTo>
                  <a:lnTo>
                    <a:pt x="928674" y="6985"/>
                  </a:lnTo>
                  <a:lnTo>
                    <a:pt x="902576" y="6426"/>
                  </a:lnTo>
                  <a:lnTo>
                    <a:pt x="899718" y="14300"/>
                  </a:lnTo>
                  <a:lnTo>
                    <a:pt x="899718" y="25019"/>
                  </a:lnTo>
                  <a:lnTo>
                    <a:pt x="902576" y="32181"/>
                  </a:lnTo>
                  <a:lnTo>
                    <a:pt x="905433" y="32181"/>
                  </a:lnTo>
                  <a:lnTo>
                    <a:pt x="942771" y="39370"/>
                  </a:lnTo>
                  <a:lnTo>
                    <a:pt x="964971" y="51041"/>
                  </a:lnTo>
                  <a:lnTo>
                    <a:pt x="975626" y="68491"/>
                  </a:lnTo>
                  <a:lnTo>
                    <a:pt x="978369" y="92964"/>
                  </a:lnTo>
                  <a:lnTo>
                    <a:pt x="978369" y="310388"/>
                  </a:lnTo>
                  <a:lnTo>
                    <a:pt x="972845" y="368960"/>
                  </a:lnTo>
                  <a:lnTo>
                    <a:pt x="956475" y="414934"/>
                  </a:lnTo>
                  <a:lnTo>
                    <a:pt x="929563" y="448081"/>
                  </a:lnTo>
                  <a:lnTo>
                    <a:pt x="892429" y="468134"/>
                  </a:lnTo>
                  <a:lnTo>
                    <a:pt x="845362" y="474878"/>
                  </a:lnTo>
                  <a:lnTo>
                    <a:pt x="797750" y="469785"/>
                  </a:lnTo>
                  <a:lnTo>
                    <a:pt x="760539" y="453364"/>
                  </a:lnTo>
                  <a:lnTo>
                    <a:pt x="733831" y="423900"/>
                  </a:lnTo>
                  <a:lnTo>
                    <a:pt x="717740" y="379666"/>
                  </a:lnTo>
                  <a:lnTo>
                    <a:pt x="712343" y="318960"/>
                  </a:lnTo>
                  <a:lnTo>
                    <a:pt x="712343" y="92964"/>
                  </a:lnTo>
                  <a:lnTo>
                    <a:pt x="714768" y="68491"/>
                  </a:lnTo>
                  <a:lnTo>
                    <a:pt x="724763" y="51041"/>
                  </a:lnTo>
                  <a:lnTo>
                    <a:pt x="746429" y="39370"/>
                  </a:lnTo>
                  <a:lnTo>
                    <a:pt x="783844" y="32181"/>
                  </a:lnTo>
                  <a:lnTo>
                    <a:pt x="786726" y="32181"/>
                  </a:lnTo>
                  <a:lnTo>
                    <a:pt x="789571" y="25019"/>
                  </a:lnTo>
                  <a:lnTo>
                    <a:pt x="789571" y="14300"/>
                  </a:lnTo>
                  <a:lnTo>
                    <a:pt x="786726" y="6426"/>
                  </a:lnTo>
                  <a:lnTo>
                    <a:pt x="750620" y="6985"/>
                  </a:lnTo>
                  <a:lnTo>
                    <a:pt x="690321" y="9448"/>
                  </a:lnTo>
                  <a:lnTo>
                    <a:pt x="658698" y="10007"/>
                  </a:lnTo>
                  <a:lnTo>
                    <a:pt x="627075" y="9448"/>
                  </a:lnTo>
                  <a:lnTo>
                    <a:pt x="566775" y="6985"/>
                  </a:lnTo>
                  <a:lnTo>
                    <a:pt x="530682" y="6426"/>
                  </a:lnTo>
                  <a:lnTo>
                    <a:pt x="527824" y="14300"/>
                  </a:lnTo>
                  <a:lnTo>
                    <a:pt x="527824" y="25019"/>
                  </a:lnTo>
                  <a:lnTo>
                    <a:pt x="530682" y="32181"/>
                  </a:lnTo>
                  <a:lnTo>
                    <a:pt x="533552" y="32181"/>
                  </a:lnTo>
                  <a:lnTo>
                    <a:pt x="570966" y="39370"/>
                  </a:lnTo>
                  <a:lnTo>
                    <a:pt x="592632" y="51041"/>
                  </a:lnTo>
                  <a:lnTo>
                    <a:pt x="602640" y="68491"/>
                  </a:lnTo>
                  <a:lnTo>
                    <a:pt x="605066" y="92964"/>
                  </a:lnTo>
                  <a:lnTo>
                    <a:pt x="605066" y="311823"/>
                  </a:lnTo>
                  <a:lnTo>
                    <a:pt x="608545" y="356895"/>
                  </a:lnTo>
                  <a:lnTo>
                    <a:pt x="619010" y="396963"/>
                  </a:lnTo>
                  <a:lnTo>
                    <a:pt x="636447" y="431711"/>
                  </a:lnTo>
                  <a:lnTo>
                    <a:pt x="692226" y="484047"/>
                  </a:lnTo>
                  <a:lnTo>
                    <a:pt x="730580" y="501002"/>
                  </a:lnTo>
                  <a:lnTo>
                    <a:pt x="775906" y="511403"/>
                  </a:lnTo>
                  <a:lnTo>
                    <a:pt x="828192" y="514934"/>
                  </a:lnTo>
                  <a:lnTo>
                    <a:pt x="878763" y="509701"/>
                  </a:lnTo>
                  <a:lnTo>
                    <a:pt x="920902" y="494817"/>
                  </a:lnTo>
                  <a:lnTo>
                    <a:pt x="954836" y="471474"/>
                  </a:lnTo>
                  <a:lnTo>
                    <a:pt x="980833" y="440867"/>
                  </a:lnTo>
                  <a:lnTo>
                    <a:pt x="999096" y="404215"/>
                  </a:lnTo>
                  <a:lnTo>
                    <a:pt x="1009891" y="362712"/>
                  </a:lnTo>
                  <a:lnTo>
                    <a:pt x="1013434" y="317550"/>
                  </a:lnTo>
                  <a:lnTo>
                    <a:pt x="1013434" y="92964"/>
                  </a:lnTo>
                  <a:lnTo>
                    <a:pt x="1016076" y="67881"/>
                  </a:lnTo>
                  <a:lnTo>
                    <a:pt x="1026566" y="50507"/>
                  </a:lnTo>
                  <a:lnTo>
                    <a:pt x="1048727" y="39166"/>
                  </a:lnTo>
                  <a:lnTo>
                    <a:pt x="1086383" y="32181"/>
                  </a:lnTo>
                  <a:lnTo>
                    <a:pt x="1089240" y="32181"/>
                  </a:lnTo>
                  <a:lnTo>
                    <a:pt x="1092098" y="25019"/>
                  </a:lnTo>
                  <a:lnTo>
                    <a:pt x="1092098" y="14300"/>
                  </a:lnTo>
                  <a:close/>
                </a:path>
                <a:path w="1638300" h="514985">
                  <a:moveTo>
                    <a:pt x="1637792" y="153035"/>
                  </a:moveTo>
                  <a:lnTo>
                    <a:pt x="1631581" y="110528"/>
                  </a:lnTo>
                  <a:lnTo>
                    <a:pt x="1626882" y="72504"/>
                  </a:lnTo>
                  <a:lnTo>
                    <a:pt x="1622996" y="35407"/>
                  </a:lnTo>
                  <a:lnTo>
                    <a:pt x="1619897" y="0"/>
                  </a:lnTo>
                  <a:lnTo>
                    <a:pt x="1596999" y="3225"/>
                  </a:lnTo>
                  <a:lnTo>
                    <a:pt x="1561769" y="5981"/>
                  </a:lnTo>
                  <a:lnTo>
                    <a:pt x="1514246" y="8128"/>
                  </a:lnTo>
                  <a:lnTo>
                    <a:pt x="1454467" y="9499"/>
                  </a:lnTo>
                  <a:lnTo>
                    <a:pt x="1382471" y="9994"/>
                  </a:lnTo>
                  <a:lnTo>
                    <a:pt x="1310640" y="9499"/>
                  </a:lnTo>
                  <a:lnTo>
                    <a:pt x="1251851" y="8128"/>
                  </a:lnTo>
                  <a:lnTo>
                    <a:pt x="1205598" y="5981"/>
                  </a:lnTo>
                  <a:lnTo>
                    <a:pt x="1171346" y="3225"/>
                  </a:lnTo>
                  <a:lnTo>
                    <a:pt x="1148613" y="0"/>
                  </a:lnTo>
                  <a:lnTo>
                    <a:pt x="1141869" y="36322"/>
                  </a:lnTo>
                  <a:lnTo>
                    <a:pt x="1134402" y="73837"/>
                  </a:lnTo>
                  <a:lnTo>
                    <a:pt x="1125982" y="111633"/>
                  </a:lnTo>
                  <a:lnTo>
                    <a:pt x="1116418" y="148755"/>
                  </a:lnTo>
                  <a:lnTo>
                    <a:pt x="1114983" y="153035"/>
                  </a:lnTo>
                  <a:lnTo>
                    <a:pt x="1123581" y="157340"/>
                  </a:lnTo>
                  <a:lnTo>
                    <a:pt x="1135735" y="157340"/>
                  </a:lnTo>
                  <a:lnTo>
                    <a:pt x="1140739" y="155905"/>
                  </a:lnTo>
                  <a:lnTo>
                    <a:pt x="1165161" y="109931"/>
                  </a:lnTo>
                  <a:lnTo>
                    <a:pt x="1200010" y="73660"/>
                  </a:lnTo>
                  <a:lnTo>
                    <a:pt x="1240624" y="48653"/>
                  </a:lnTo>
                  <a:lnTo>
                    <a:pt x="1280909" y="39331"/>
                  </a:lnTo>
                  <a:lnTo>
                    <a:pt x="1297368" y="39331"/>
                  </a:lnTo>
                  <a:lnTo>
                    <a:pt x="1311833" y="40678"/>
                  </a:lnTo>
                  <a:lnTo>
                    <a:pt x="1321320" y="45237"/>
                  </a:lnTo>
                  <a:lnTo>
                    <a:pt x="1326527" y="53809"/>
                  </a:lnTo>
                  <a:lnTo>
                    <a:pt x="1328115" y="67221"/>
                  </a:lnTo>
                  <a:lnTo>
                    <a:pt x="1328115" y="417664"/>
                  </a:lnTo>
                  <a:lnTo>
                    <a:pt x="1325689" y="442137"/>
                  </a:lnTo>
                  <a:lnTo>
                    <a:pt x="1315681" y="459511"/>
                  </a:lnTo>
                  <a:lnTo>
                    <a:pt x="1294015" y="470966"/>
                  </a:lnTo>
                  <a:lnTo>
                    <a:pt x="1256588" y="477735"/>
                  </a:lnTo>
                  <a:lnTo>
                    <a:pt x="1253731" y="478459"/>
                  </a:lnTo>
                  <a:lnTo>
                    <a:pt x="1250873" y="485609"/>
                  </a:lnTo>
                  <a:lnTo>
                    <a:pt x="1250873" y="496328"/>
                  </a:lnTo>
                  <a:lnTo>
                    <a:pt x="1253731" y="503491"/>
                  </a:lnTo>
                  <a:lnTo>
                    <a:pt x="1289939" y="502932"/>
                  </a:lnTo>
                  <a:lnTo>
                    <a:pt x="1350721" y="500468"/>
                  </a:lnTo>
                  <a:lnTo>
                    <a:pt x="1382471" y="499910"/>
                  </a:lnTo>
                  <a:lnTo>
                    <a:pt x="1413675" y="500468"/>
                  </a:lnTo>
                  <a:lnTo>
                    <a:pt x="1473695" y="502932"/>
                  </a:lnTo>
                  <a:lnTo>
                    <a:pt x="1509763" y="503491"/>
                  </a:lnTo>
                  <a:lnTo>
                    <a:pt x="1512633" y="496328"/>
                  </a:lnTo>
                  <a:lnTo>
                    <a:pt x="1512633" y="485609"/>
                  </a:lnTo>
                  <a:lnTo>
                    <a:pt x="1509763" y="478459"/>
                  </a:lnTo>
                  <a:lnTo>
                    <a:pt x="1506918" y="477735"/>
                  </a:lnTo>
                  <a:lnTo>
                    <a:pt x="1469491" y="470966"/>
                  </a:lnTo>
                  <a:lnTo>
                    <a:pt x="1447812" y="459511"/>
                  </a:lnTo>
                  <a:lnTo>
                    <a:pt x="1437805" y="442137"/>
                  </a:lnTo>
                  <a:lnTo>
                    <a:pt x="1435379" y="417664"/>
                  </a:lnTo>
                  <a:lnTo>
                    <a:pt x="1435379" y="67221"/>
                  </a:lnTo>
                  <a:lnTo>
                    <a:pt x="1436979" y="54419"/>
                  </a:lnTo>
                  <a:lnTo>
                    <a:pt x="1442186" y="45770"/>
                  </a:lnTo>
                  <a:lnTo>
                    <a:pt x="1451686" y="40881"/>
                  </a:lnTo>
                  <a:lnTo>
                    <a:pt x="1466151" y="39331"/>
                  </a:lnTo>
                  <a:lnTo>
                    <a:pt x="1488313" y="39331"/>
                  </a:lnTo>
                  <a:lnTo>
                    <a:pt x="1528851" y="48247"/>
                  </a:lnTo>
                  <a:lnTo>
                    <a:pt x="1564297" y="72593"/>
                  </a:lnTo>
                  <a:lnTo>
                    <a:pt x="1592503" y="108724"/>
                  </a:lnTo>
                  <a:lnTo>
                    <a:pt x="1611325" y="153035"/>
                  </a:lnTo>
                  <a:lnTo>
                    <a:pt x="1612036" y="155181"/>
                  </a:lnTo>
                  <a:lnTo>
                    <a:pt x="1617764" y="157340"/>
                  </a:lnTo>
                  <a:lnTo>
                    <a:pt x="1622044" y="157340"/>
                  </a:lnTo>
                  <a:lnTo>
                    <a:pt x="1631353" y="157340"/>
                  </a:lnTo>
                  <a:lnTo>
                    <a:pt x="1637792" y="1530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6">
              <a:extLst>
                <a:ext uri="{FF2B5EF4-FFF2-40B4-BE49-F238E27FC236}">
                  <a16:creationId xmlns:a16="http://schemas.microsoft.com/office/drawing/2014/main" id="{482409A3-98AB-60E7-82EB-5701F07F4007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63136" y="4190900"/>
              <a:ext cx="2644149" cy="2641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6412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BEA6AF-FF34-D8AE-D2A6-AE44B81FFB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88272C-1B0F-4066-9EC5-6B3831829A3F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FCDDCC9A-070B-B2E9-29C1-B97694FA9EFD}"/>
              </a:ext>
            </a:extLst>
          </p:cNvPr>
          <p:cNvSpPr>
            <a:spLocks/>
          </p:cNvSpPr>
          <p:nvPr userDrawn="1"/>
        </p:nvSpPr>
        <p:spPr>
          <a:xfrm>
            <a:off x="-49752" y="635"/>
            <a:ext cx="4390933" cy="6857365"/>
          </a:xfrm>
          <a:custGeom>
            <a:avLst/>
            <a:gdLst/>
            <a:ahLst/>
            <a:cxnLst/>
            <a:rect l="l" t="t" r="r" b="b"/>
            <a:pathLst>
              <a:path w="5297170" h="11308715">
                <a:moveTo>
                  <a:pt x="5296613" y="0"/>
                </a:moveTo>
                <a:lnTo>
                  <a:pt x="0" y="0"/>
                </a:lnTo>
                <a:lnTo>
                  <a:pt x="0" y="11308556"/>
                </a:lnTo>
                <a:lnTo>
                  <a:pt x="5296613" y="11308556"/>
                </a:lnTo>
                <a:lnTo>
                  <a:pt x="5296613" y="0"/>
                </a:lnTo>
                <a:close/>
              </a:path>
            </a:pathLst>
          </a:custGeom>
          <a:solidFill>
            <a:srgbClr val="850033"/>
          </a:solidFill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ECE27E-FFD8-9919-3E1F-0780A2E39EA8}"/>
              </a:ext>
            </a:extLst>
          </p:cNvPr>
          <p:cNvSpPr/>
          <p:nvPr userDrawn="1"/>
        </p:nvSpPr>
        <p:spPr>
          <a:xfrm>
            <a:off x="4267200" y="1723191"/>
            <a:ext cx="2784653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Y"/>
          </a:p>
        </p:txBody>
      </p:sp>
      <p:sp>
        <p:nvSpPr>
          <p:cNvPr id="8" name="Student…">
            <a:extLst>
              <a:ext uri="{FF2B5EF4-FFF2-40B4-BE49-F238E27FC236}">
                <a16:creationId xmlns:a16="http://schemas.microsoft.com/office/drawing/2014/main" id="{3A1EA110-F4B0-82EB-CB4E-1BCC4FC29BEA}"/>
              </a:ext>
            </a:extLst>
          </p:cNvPr>
          <p:cNvSpPr/>
          <p:nvPr userDrawn="1"/>
        </p:nvSpPr>
        <p:spPr>
          <a:xfrm>
            <a:off x="4982365" y="1687679"/>
            <a:ext cx="5297987" cy="1935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/>
          <a:p>
            <a:pPr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3200" b="1" err="1">
                <a:solidFill>
                  <a:schemeClr val="bg1"/>
                </a:solidFill>
                <a:latin typeface="Helvetica" pitchFamily="2" charset="0"/>
              </a:rPr>
              <a:t>xxxxxx</a:t>
            </a:r>
            <a:endParaRPr lang="en-US" sz="2000" b="1">
              <a:solidFill>
                <a:srgbClr val="840032"/>
              </a:solidFill>
              <a:latin typeface="Helvetica" pitchFamily="2" charset="0"/>
            </a:endParaRPr>
          </a:p>
          <a:p>
            <a:pPr marL="0" lvl="1" indent="-179388" algn="l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2000" b="1" err="1">
                <a:solidFill>
                  <a:srgbClr val="000000"/>
                </a:solidFill>
                <a:latin typeface="Helvetica" pitchFamily="2" charset="0"/>
                <a:ea typeface="Proxima Nova Lt"/>
                <a:cs typeface="Proxima Nova Lt"/>
              </a:rPr>
              <a:t>Xxxxx</a:t>
            </a:r>
            <a:endParaRPr lang="en-US" sz="2000" b="1">
              <a:solidFill>
                <a:srgbClr val="000000"/>
              </a:solidFill>
              <a:latin typeface="Helvetica" pitchFamily="2" charset="0"/>
              <a:ea typeface="Proxima Nova Lt"/>
              <a:cs typeface="Proxima Nova Lt"/>
            </a:endParaRPr>
          </a:p>
          <a:p>
            <a:pPr marL="0" lvl="1" indent="-179388" algn="l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2000" b="1" err="1">
                <a:solidFill>
                  <a:srgbClr val="000000"/>
                </a:solidFill>
                <a:latin typeface="Helvetica" pitchFamily="2" charset="0"/>
                <a:ea typeface="Proxima Nova Lt"/>
                <a:cs typeface="Proxima Nova Lt"/>
              </a:rPr>
              <a:t>xxxxxx</a:t>
            </a:r>
            <a:endParaRPr lang="en-US" sz="2000" b="1">
              <a:solidFill>
                <a:srgbClr val="000000"/>
              </a:solidFill>
              <a:latin typeface="Helvetica" pitchFamily="2" charset="0"/>
              <a:ea typeface="Proxima Nova Lt"/>
              <a:cs typeface="Proxima Nova Lt"/>
            </a:endParaRPr>
          </a:p>
          <a:p>
            <a:pPr marL="0" lvl="1" indent="-179388" algn="l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2000" b="1" err="1">
                <a:solidFill>
                  <a:srgbClr val="000000"/>
                </a:solidFill>
                <a:latin typeface="Helvetica" pitchFamily="2" charset="0"/>
                <a:ea typeface="Proxima Nova Lt"/>
                <a:cs typeface="Proxima Nova Lt"/>
              </a:rPr>
              <a:t>xxxx</a:t>
            </a:r>
            <a:endParaRPr lang="en-US" sz="2000" b="1">
              <a:solidFill>
                <a:srgbClr val="000000"/>
              </a:solidFill>
              <a:latin typeface="Helvetica" pitchFamily="2" charset="0"/>
              <a:ea typeface="Proxima Nova Lt"/>
              <a:cs typeface="Proxima Nova 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700E1BA-6ABA-1C3F-1BB0-1240AB649F95}"/>
              </a:ext>
            </a:extLst>
          </p:cNvPr>
          <p:cNvGrpSpPr>
            <a:grpSpLocks/>
          </p:cNvGrpSpPr>
          <p:nvPr userDrawn="1"/>
        </p:nvGrpSpPr>
        <p:grpSpPr>
          <a:xfrm>
            <a:off x="938250" y="2103581"/>
            <a:ext cx="2414927" cy="2650837"/>
            <a:chOff x="3094444" y="4002413"/>
            <a:chExt cx="4156710" cy="4562773"/>
          </a:xfrm>
        </p:grpSpPr>
        <p:pic>
          <p:nvPicPr>
            <p:cNvPr id="10" name="object 7">
              <a:extLst>
                <a:ext uri="{FF2B5EF4-FFF2-40B4-BE49-F238E27FC236}">
                  <a16:creationId xmlns:a16="http://schemas.microsoft.com/office/drawing/2014/main" id="{3DC19D60-2190-D6D3-A004-71F40E2EB04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6265" y="8322142"/>
              <a:ext cx="253835" cy="238746"/>
            </a:xfrm>
            <a:prstGeom prst="rect">
              <a:avLst/>
            </a:prstGeom>
          </p:spPr>
        </p:pic>
        <p:pic>
          <p:nvPicPr>
            <p:cNvPr id="11" name="object 8">
              <a:extLst>
                <a:ext uri="{FF2B5EF4-FFF2-40B4-BE49-F238E27FC236}">
                  <a16:creationId xmlns:a16="http://schemas.microsoft.com/office/drawing/2014/main" id="{3A5DF5A4-9F96-9476-1C57-963DE096187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90356" y="8383705"/>
              <a:ext cx="176539" cy="181481"/>
            </a:xfrm>
            <a:prstGeom prst="rect">
              <a:avLst/>
            </a:prstGeom>
          </p:spPr>
        </p:pic>
        <p:pic>
          <p:nvPicPr>
            <p:cNvPr id="12" name="object 9">
              <a:extLst>
                <a:ext uri="{FF2B5EF4-FFF2-40B4-BE49-F238E27FC236}">
                  <a16:creationId xmlns:a16="http://schemas.microsoft.com/office/drawing/2014/main" id="{1DA7D92F-DDDC-AF85-77C9-6512A1EA9D0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94340" y="8322142"/>
              <a:ext cx="173617" cy="243039"/>
            </a:xfrm>
            <a:prstGeom prst="rect">
              <a:avLst/>
            </a:prstGeom>
          </p:spPr>
        </p:pic>
        <p:sp>
          <p:nvSpPr>
            <p:cNvPr id="13" name="object 10">
              <a:extLst>
                <a:ext uri="{FF2B5EF4-FFF2-40B4-BE49-F238E27FC236}">
                  <a16:creationId xmlns:a16="http://schemas.microsoft.com/office/drawing/2014/main" id="{9A9360E5-4D6C-3771-34A1-E608F2873822}"/>
                </a:ext>
              </a:extLst>
            </p:cNvPr>
            <p:cNvSpPr/>
            <p:nvPr/>
          </p:nvSpPr>
          <p:spPr>
            <a:xfrm>
              <a:off x="4813353" y="8320353"/>
              <a:ext cx="47625" cy="240665"/>
            </a:xfrm>
            <a:custGeom>
              <a:avLst/>
              <a:gdLst/>
              <a:ahLst/>
              <a:cxnLst/>
              <a:rect l="l" t="t" r="r" b="b"/>
              <a:pathLst>
                <a:path w="47625" h="240665">
                  <a:moveTo>
                    <a:pt x="23810" y="0"/>
                  </a:moveTo>
                  <a:lnTo>
                    <a:pt x="14528" y="1822"/>
                  </a:lnTo>
                  <a:lnTo>
                    <a:pt x="6961" y="6799"/>
                  </a:lnTo>
                  <a:lnTo>
                    <a:pt x="1866" y="14193"/>
                  </a:lnTo>
                  <a:lnTo>
                    <a:pt x="0" y="23266"/>
                  </a:lnTo>
                  <a:lnTo>
                    <a:pt x="1866" y="32339"/>
                  </a:lnTo>
                  <a:lnTo>
                    <a:pt x="6961" y="39733"/>
                  </a:lnTo>
                  <a:lnTo>
                    <a:pt x="14528" y="44709"/>
                  </a:lnTo>
                  <a:lnTo>
                    <a:pt x="23810" y="46532"/>
                  </a:lnTo>
                  <a:lnTo>
                    <a:pt x="33091" y="44709"/>
                  </a:lnTo>
                  <a:lnTo>
                    <a:pt x="40654" y="39733"/>
                  </a:lnTo>
                  <a:lnTo>
                    <a:pt x="45746" y="32339"/>
                  </a:lnTo>
                  <a:lnTo>
                    <a:pt x="47611" y="23266"/>
                  </a:lnTo>
                  <a:lnTo>
                    <a:pt x="45746" y="14193"/>
                  </a:lnTo>
                  <a:lnTo>
                    <a:pt x="40654" y="6799"/>
                  </a:lnTo>
                  <a:lnTo>
                    <a:pt x="33091" y="1822"/>
                  </a:lnTo>
                  <a:lnTo>
                    <a:pt x="23810" y="0"/>
                  </a:lnTo>
                  <a:close/>
                </a:path>
                <a:path w="47625" h="240665">
                  <a:moveTo>
                    <a:pt x="42857" y="67652"/>
                  </a:moveTo>
                  <a:lnTo>
                    <a:pt x="4397" y="67652"/>
                  </a:lnTo>
                  <a:lnTo>
                    <a:pt x="4397" y="240537"/>
                  </a:lnTo>
                  <a:lnTo>
                    <a:pt x="42857" y="240537"/>
                  </a:lnTo>
                  <a:lnTo>
                    <a:pt x="42857" y="676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1">
              <a:extLst>
                <a:ext uri="{FF2B5EF4-FFF2-40B4-BE49-F238E27FC236}">
                  <a16:creationId xmlns:a16="http://schemas.microsoft.com/office/drawing/2014/main" id="{8BE4FEB8-90D3-BCFB-652A-752994C04F0F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84761" y="8340759"/>
              <a:ext cx="304003" cy="224427"/>
            </a:xfrm>
            <a:prstGeom prst="rect">
              <a:avLst/>
            </a:prstGeom>
          </p:spPr>
        </p:pic>
        <p:pic>
          <p:nvPicPr>
            <p:cNvPr id="15" name="object 12">
              <a:extLst>
                <a:ext uri="{FF2B5EF4-FFF2-40B4-BE49-F238E27FC236}">
                  <a16:creationId xmlns:a16="http://schemas.microsoft.com/office/drawing/2014/main" id="{220FB629-AAC4-F1CF-E81A-78BBC2EF8DA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26828" y="8383711"/>
              <a:ext cx="95955" cy="177177"/>
            </a:xfrm>
            <a:prstGeom prst="rect">
              <a:avLst/>
            </a:prstGeom>
          </p:spPr>
        </p:pic>
        <p:pic>
          <p:nvPicPr>
            <p:cNvPr id="16" name="object 13">
              <a:extLst>
                <a:ext uri="{FF2B5EF4-FFF2-40B4-BE49-F238E27FC236}">
                  <a16:creationId xmlns:a16="http://schemas.microsoft.com/office/drawing/2014/main" id="{E431ADDD-B525-FE0B-C436-B11CB9B6A1AF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70726" y="8383711"/>
              <a:ext cx="157136" cy="181470"/>
            </a:xfrm>
            <a:prstGeom prst="rect">
              <a:avLst/>
            </a:prstGeom>
          </p:spPr>
        </p:pic>
        <p:pic>
          <p:nvPicPr>
            <p:cNvPr id="17" name="object 14">
              <a:extLst>
                <a:ext uri="{FF2B5EF4-FFF2-40B4-BE49-F238E27FC236}">
                  <a16:creationId xmlns:a16="http://schemas.microsoft.com/office/drawing/2014/main" id="{17BC7E67-5527-5FB4-547D-C3F6D7E176F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77652" y="8383711"/>
              <a:ext cx="158225" cy="177177"/>
            </a:xfrm>
            <a:prstGeom prst="rect">
              <a:avLst/>
            </a:prstGeom>
          </p:spPr>
        </p:pic>
        <p:pic>
          <p:nvPicPr>
            <p:cNvPr id="18" name="object 15">
              <a:extLst>
                <a:ext uri="{FF2B5EF4-FFF2-40B4-BE49-F238E27FC236}">
                  <a16:creationId xmlns:a16="http://schemas.microsoft.com/office/drawing/2014/main" id="{137FCC67-722B-E970-0A34-3F751758062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75047" y="8383705"/>
              <a:ext cx="176549" cy="181481"/>
            </a:xfrm>
            <a:prstGeom prst="rect">
              <a:avLst/>
            </a:prstGeom>
          </p:spPr>
        </p:pic>
        <p:pic>
          <p:nvPicPr>
            <p:cNvPr id="19" name="object 16">
              <a:extLst>
                <a:ext uri="{FF2B5EF4-FFF2-40B4-BE49-F238E27FC236}">
                  <a16:creationId xmlns:a16="http://schemas.microsoft.com/office/drawing/2014/main" id="{3AEE1898-AA49-8B91-1059-6C116F43F97F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79036" y="8383705"/>
              <a:ext cx="181669" cy="181481"/>
            </a:xfrm>
            <a:prstGeom prst="rect">
              <a:avLst/>
            </a:prstGeom>
          </p:spPr>
        </p:pic>
        <p:pic>
          <p:nvPicPr>
            <p:cNvPr id="20" name="object 17">
              <a:extLst>
                <a:ext uri="{FF2B5EF4-FFF2-40B4-BE49-F238E27FC236}">
                  <a16:creationId xmlns:a16="http://schemas.microsoft.com/office/drawing/2014/main" id="{7C618DFF-3712-B461-5A40-34585E83F73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53903" y="8383711"/>
              <a:ext cx="95965" cy="177177"/>
            </a:xfrm>
            <a:prstGeom prst="rect">
              <a:avLst/>
            </a:prstGeom>
          </p:spPr>
        </p:pic>
        <p:sp>
          <p:nvSpPr>
            <p:cNvPr id="21" name="object 18">
              <a:extLst>
                <a:ext uri="{FF2B5EF4-FFF2-40B4-BE49-F238E27FC236}">
                  <a16:creationId xmlns:a16="http://schemas.microsoft.com/office/drawing/2014/main" id="{5F81E9BD-6D25-3E70-78B7-59E43E9CEA31}"/>
                </a:ext>
              </a:extLst>
            </p:cNvPr>
            <p:cNvSpPr/>
            <p:nvPr/>
          </p:nvSpPr>
          <p:spPr>
            <a:xfrm>
              <a:off x="3094444" y="6480460"/>
              <a:ext cx="4156710" cy="1675764"/>
            </a:xfrm>
            <a:custGeom>
              <a:avLst/>
              <a:gdLst/>
              <a:ahLst/>
              <a:cxnLst/>
              <a:rect l="l" t="t" r="r" b="b"/>
              <a:pathLst>
                <a:path w="4156709" h="1675765">
                  <a:moveTo>
                    <a:pt x="459447" y="542772"/>
                  </a:moveTo>
                  <a:lnTo>
                    <a:pt x="457098" y="536308"/>
                  </a:lnTo>
                  <a:lnTo>
                    <a:pt x="434949" y="536765"/>
                  </a:lnTo>
                  <a:lnTo>
                    <a:pt x="400558" y="538784"/>
                  </a:lnTo>
                  <a:lnTo>
                    <a:pt x="381393" y="539242"/>
                  </a:lnTo>
                  <a:lnTo>
                    <a:pt x="361823" y="538784"/>
                  </a:lnTo>
                  <a:lnTo>
                    <a:pt x="326377" y="536765"/>
                  </a:lnTo>
                  <a:lnTo>
                    <a:pt x="305117" y="536308"/>
                  </a:lnTo>
                  <a:lnTo>
                    <a:pt x="302780" y="542836"/>
                  </a:lnTo>
                  <a:lnTo>
                    <a:pt x="302780" y="551675"/>
                  </a:lnTo>
                  <a:lnTo>
                    <a:pt x="305117" y="557580"/>
                  </a:lnTo>
                  <a:lnTo>
                    <a:pt x="307454" y="557580"/>
                  </a:lnTo>
                  <a:lnTo>
                    <a:pt x="337845" y="563486"/>
                  </a:lnTo>
                  <a:lnTo>
                    <a:pt x="355917" y="573100"/>
                  </a:lnTo>
                  <a:lnTo>
                    <a:pt x="364604" y="587438"/>
                  </a:lnTo>
                  <a:lnTo>
                    <a:pt x="366852" y="607580"/>
                  </a:lnTo>
                  <a:lnTo>
                    <a:pt x="366852" y="786384"/>
                  </a:lnTo>
                  <a:lnTo>
                    <a:pt x="359841" y="844994"/>
                  </a:lnTo>
                  <a:lnTo>
                    <a:pt x="339128" y="887336"/>
                  </a:lnTo>
                  <a:lnTo>
                    <a:pt x="305193" y="913028"/>
                  </a:lnTo>
                  <a:lnTo>
                    <a:pt x="258546" y="921677"/>
                  </a:lnTo>
                  <a:lnTo>
                    <a:pt x="211416" y="915035"/>
                  </a:lnTo>
                  <a:lnTo>
                    <a:pt x="177546" y="893292"/>
                  </a:lnTo>
                  <a:lnTo>
                    <a:pt x="157099" y="853681"/>
                  </a:lnTo>
                  <a:lnTo>
                    <a:pt x="150241" y="793445"/>
                  </a:lnTo>
                  <a:lnTo>
                    <a:pt x="150241" y="607580"/>
                  </a:lnTo>
                  <a:lnTo>
                    <a:pt x="152209" y="587438"/>
                  </a:lnTo>
                  <a:lnTo>
                    <a:pt x="160362" y="573100"/>
                  </a:lnTo>
                  <a:lnTo>
                    <a:pt x="178003" y="563499"/>
                  </a:lnTo>
                  <a:lnTo>
                    <a:pt x="208483" y="557580"/>
                  </a:lnTo>
                  <a:lnTo>
                    <a:pt x="210807" y="557580"/>
                  </a:lnTo>
                  <a:lnTo>
                    <a:pt x="213156" y="551675"/>
                  </a:lnTo>
                  <a:lnTo>
                    <a:pt x="213156" y="542772"/>
                  </a:lnTo>
                  <a:lnTo>
                    <a:pt x="210807" y="536308"/>
                  </a:lnTo>
                  <a:lnTo>
                    <a:pt x="181419" y="536765"/>
                  </a:lnTo>
                  <a:lnTo>
                    <a:pt x="132321" y="538784"/>
                  </a:lnTo>
                  <a:lnTo>
                    <a:pt x="106578" y="539242"/>
                  </a:lnTo>
                  <a:lnTo>
                    <a:pt x="80835" y="538784"/>
                  </a:lnTo>
                  <a:lnTo>
                    <a:pt x="31737" y="536765"/>
                  </a:lnTo>
                  <a:lnTo>
                    <a:pt x="2336" y="536308"/>
                  </a:lnTo>
                  <a:lnTo>
                    <a:pt x="0" y="542836"/>
                  </a:lnTo>
                  <a:lnTo>
                    <a:pt x="0" y="551675"/>
                  </a:lnTo>
                  <a:lnTo>
                    <a:pt x="2336" y="557580"/>
                  </a:lnTo>
                  <a:lnTo>
                    <a:pt x="4686" y="557580"/>
                  </a:lnTo>
                  <a:lnTo>
                    <a:pt x="35153" y="563486"/>
                  </a:lnTo>
                  <a:lnTo>
                    <a:pt x="52793" y="573100"/>
                  </a:lnTo>
                  <a:lnTo>
                    <a:pt x="60934" y="587438"/>
                  </a:lnTo>
                  <a:lnTo>
                    <a:pt x="62915" y="607580"/>
                  </a:lnTo>
                  <a:lnTo>
                    <a:pt x="62915" y="787577"/>
                  </a:lnTo>
                  <a:lnTo>
                    <a:pt x="67957" y="836091"/>
                  </a:lnTo>
                  <a:lnTo>
                    <a:pt x="83096" y="877150"/>
                  </a:lnTo>
                  <a:lnTo>
                    <a:pt x="108331" y="910132"/>
                  </a:lnTo>
                  <a:lnTo>
                    <a:pt x="143662" y="934440"/>
                  </a:lnTo>
                  <a:lnTo>
                    <a:pt x="189077" y="949464"/>
                  </a:lnTo>
                  <a:lnTo>
                    <a:pt x="244576" y="954608"/>
                  </a:lnTo>
                  <a:lnTo>
                    <a:pt x="291934" y="948791"/>
                  </a:lnTo>
                  <a:lnTo>
                    <a:pt x="329996" y="932395"/>
                  </a:lnTo>
                  <a:lnTo>
                    <a:pt x="359067" y="906970"/>
                  </a:lnTo>
                  <a:lnTo>
                    <a:pt x="379450" y="874090"/>
                  </a:lnTo>
                  <a:lnTo>
                    <a:pt x="391452" y="835329"/>
                  </a:lnTo>
                  <a:lnTo>
                    <a:pt x="395389" y="792264"/>
                  </a:lnTo>
                  <a:lnTo>
                    <a:pt x="395389" y="607568"/>
                  </a:lnTo>
                  <a:lnTo>
                    <a:pt x="397535" y="586930"/>
                  </a:lnTo>
                  <a:lnTo>
                    <a:pt x="406082" y="572655"/>
                  </a:lnTo>
                  <a:lnTo>
                    <a:pt x="424129" y="563321"/>
                  </a:lnTo>
                  <a:lnTo>
                    <a:pt x="454774" y="557568"/>
                  </a:lnTo>
                  <a:lnTo>
                    <a:pt x="457098" y="557568"/>
                  </a:lnTo>
                  <a:lnTo>
                    <a:pt x="459447" y="551726"/>
                  </a:lnTo>
                  <a:lnTo>
                    <a:pt x="459447" y="542772"/>
                  </a:lnTo>
                  <a:close/>
                </a:path>
                <a:path w="4156709" h="1675765">
                  <a:moveTo>
                    <a:pt x="698563" y="408076"/>
                  </a:moveTo>
                  <a:lnTo>
                    <a:pt x="665162" y="391426"/>
                  </a:lnTo>
                  <a:lnTo>
                    <a:pt x="645579" y="379831"/>
                  </a:lnTo>
                  <a:lnTo>
                    <a:pt x="631659" y="362394"/>
                  </a:lnTo>
                  <a:lnTo>
                    <a:pt x="621055" y="338607"/>
                  </a:lnTo>
                  <a:lnTo>
                    <a:pt x="598538" y="278612"/>
                  </a:lnTo>
                  <a:lnTo>
                    <a:pt x="589749" y="255206"/>
                  </a:lnTo>
                  <a:lnTo>
                    <a:pt x="537197" y="115201"/>
                  </a:lnTo>
                  <a:lnTo>
                    <a:pt x="500608" y="17729"/>
                  </a:lnTo>
                  <a:lnTo>
                    <a:pt x="500608" y="255206"/>
                  </a:lnTo>
                  <a:lnTo>
                    <a:pt x="397548" y="255206"/>
                  </a:lnTo>
                  <a:lnTo>
                    <a:pt x="450557" y="115201"/>
                  </a:lnTo>
                  <a:lnTo>
                    <a:pt x="500608" y="255206"/>
                  </a:lnTo>
                  <a:lnTo>
                    <a:pt x="500608" y="17729"/>
                  </a:lnTo>
                  <a:lnTo>
                    <a:pt x="495922" y="5232"/>
                  </a:lnTo>
                  <a:lnTo>
                    <a:pt x="495338" y="2857"/>
                  </a:lnTo>
                  <a:lnTo>
                    <a:pt x="489521" y="508"/>
                  </a:lnTo>
                  <a:lnTo>
                    <a:pt x="483120" y="508"/>
                  </a:lnTo>
                  <a:lnTo>
                    <a:pt x="478358" y="127"/>
                  </a:lnTo>
                  <a:lnTo>
                    <a:pt x="473671" y="1841"/>
                  </a:lnTo>
                  <a:lnTo>
                    <a:pt x="470255" y="5232"/>
                  </a:lnTo>
                  <a:lnTo>
                    <a:pt x="329819" y="338734"/>
                  </a:lnTo>
                  <a:lnTo>
                    <a:pt x="317195" y="363270"/>
                  </a:lnTo>
                  <a:lnTo>
                    <a:pt x="303530" y="381038"/>
                  </a:lnTo>
                  <a:lnTo>
                    <a:pt x="286143" y="392303"/>
                  </a:lnTo>
                  <a:lnTo>
                    <a:pt x="262305" y="397446"/>
                  </a:lnTo>
                  <a:lnTo>
                    <a:pt x="258660" y="399770"/>
                  </a:lnTo>
                  <a:lnTo>
                    <a:pt x="256298" y="403707"/>
                  </a:lnTo>
                  <a:lnTo>
                    <a:pt x="255917" y="408203"/>
                  </a:lnTo>
                  <a:lnTo>
                    <a:pt x="255333" y="412826"/>
                  </a:lnTo>
                  <a:lnTo>
                    <a:pt x="257098" y="418719"/>
                  </a:lnTo>
                  <a:lnTo>
                    <a:pt x="260007" y="418719"/>
                  </a:lnTo>
                  <a:lnTo>
                    <a:pt x="278320" y="418249"/>
                  </a:lnTo>
                  <a:lnTo>
                    <a:pt x="309054" y="416229"/>
                  </a:lnTo>
                  <a:lnTo>
                    <a:pt x="326390" y="415772"/>
                  </a:lnTo>
                  <a:lnTo>
                    <a:pt x="346887" y="416229"/>
                  </a:lnTo>
                  <a:lnTo>
                    <a:pt x="380263" y="418249"/>
                  </a:lnTo>
                  <a:lnTo>
                    <a:pt x="402082" y="418719"/>
                  </a:lnTo>
                  <a:lnTo>
                    <a:pt x="404418" y="418719"/>
                  </a:lnTo>
                  <a:lnTo>
                    <a:pt x="405587" y="415772"/>
                  </a:lnTo>
                  <a:lnTo>
                    <a:pt x="406755" y="412826"/>
                  </a:lnTo>
                  <a:lnTo>
                    <a:pt x="406717" y="403707"/>
                  </a:lnTo>
                  <a:lnTo>
                    <a:pt x="405587" y="398018"/>
                  </a:lnTo>
                  <a:lnTo>
                    <a:pt x="403250" y="397433"/>
                  </a:lnTo>
                  <a:lnTo>
                    <a:pt x="380682" y="394512"/>
                  </a:lnTo>
                  <a:lnTo>
                    <a:pt x="366788" y="388607"/>
                  </a:lnTo>
                  <a:lnTo>
                    <a:pt x="359765" y="380072"/>
                  </a:lnTo>
                  <a:lnTo>
                    <a:pt x="357835" y="369214"/>
                  </a:lnTo>
                  <a:lnTo>
                    <a:pt x="358775" y="361962"/>
                  </a:lnTo>
                  <a:lnTo>
                    <a:pt x="360260" y="354812"/>
                  </a:lnTo>
                  <a:lnTo>
                    <a:pt x="362292" y="347814"/>
                  </a:lnTo>
                  <a:lnTo>
                    <a:pt x="388137" y="278612"/>
                  </a:lnTo>
                  <a:lnTo>
                    <a:pt x="509257" y="278612"/>
                  </a:lnTo>
                  <a:lnTo>
                    <a:pt x="534301" y="348030"/>
                  </a:lnTo>
                  <a:lnTo>
                    <a:pt x="537362" y="355955"/>
                  </a:lnTo>
                  <a:lnTo>
                    <a:pt x="539330" y="364261"/>
                  </a:lnTo>
                  <a:lnTo>
                    <a:pt x="540143" y="372732"/>
                  </a:lnTo>
                  <a:lnTo>
                    <a:pt x="538010" y="382549"/>
                  </a:lnTo>
                  <a:lnTo>
                    <a:pt x="530466" y="389940"/>
                  </a:lnTo>
                  <a:lnTo>
                    <a:pt x="515835" y="394906"/>
                  </a:lnTo>
                  <a:lnTo>
                    <a:pt x="492417" y="397446"/>
                  </a:lnTo>
                  <a:lnTo>
                    <a:pt x="490080" y="398081"/>
                  </a:lnTo>
                  <a:lnTo>
                    <a:pt x="488962" y="403707"/>
                  </a:lnTo>
                  <a:lnTo>
                    <a:pt x="488911" y="412826"/>
                  </a:lnTo>
                  <a:lnTo>
                    <a:pt x="491236" y="418719"/>
                  </a:lnTo>
                  <a:lnTo>
                    <a:pt x="493585" y="418719"/>
                  </a:lnTo>
                  <a:lnTo>
                    <a:pt x="521004" y="418249"/>
                  </a:lnTo>
                  <a:lnTo>
                    <a:pt x="571690" y="416229"/>
                  </a:lnTo>
                  <a:lnTo>
                    <a:pt x="597801" y="415772"/>
                  </a:lnTo>
                  <a:lnTo>
                    <a:pt x="621169" y="416229"/>
                  </a:lnTo>
                  <a:lnTo>
                    <a:pt x="667245" y="418249"/>
                  </a:lnTo>
                  <a:lnTo>
                    <a:pt x="693877" y="418719"/>
                  </a:lnTo>
                  <a:lnTo>
                    <a:pt x="696214" y="418719"/>
                  </a:lnTo>
                  <a:lnTo>
                    <a:pt x="697395" y="415772"/>
                  </a:lnTo>
                  <a:lnTo>
                    <a:pt x="698563" y="412826"/>
                  </a:lnTo>
                  <a:lnTo>
                    <a:pt x="698563" y="408076"/>
                  </a:lnTo>
                  <a:close/>
                </a:path>
                <a:path w="4156709" h="1675765">
                  <a:moveTo>
                    <a:pt x="981786" y="542175"/>
                  </a:moveTo>
                  <a:lnTo>
                    <a:pt x="980020" y="536270"/>
                  </a:lnTo>
                  <a:lnTo>
                    <a:pt x="957541" y="536816"/>
                  </a:lnTo>
                  <a:lnTo>
                    <a:pt x="919060" y="539254"/>
                  </a:lnTo>
                  <a:lnTo>
                    <a:pt x="898512" y="539800"/>
                  </a:lnTo>
                  <a:lnTo>
                    <a:pt x="879119" y="539254"/>
                  </a:lnTo>
                  <a:lnTo>
                    <a:pt x="842086" y="536816"/>
                  </a:lnTo>
                  <a:lnTo>
                    <a:pt x="818718" y="536270"/>
                  </a:lnTo>
                  <a:lnTo>
                    <a:pt x="816394" y="542709"/>
                  </a:lnTo>
                  <a:lnTo>
                    <a:pt x="816394" y="552170"/>
                  </a:lnTo>
                  <a:lnTo>
                    <a:pt x="818172" y="557491"/>
                  </a:lnTo>
                  <a:lnTo>
                    <a:pt x="851954" y="563892"/>
                  </a:lnTo>
                  <a:lnTo>
                    <a:pt x="871651" y="573303"/>
                  </a:lnTo>
                  <a:lnTo>
                    <a:pt x="882065" y="587438"/>
                  </a:lnTo>
                  <a:lnTo>
                    <a:pt x="885113" y="607491"/>
                  </a:lnTo>
                  <a:lnTo>
                    <a:pt x="885113" y="827468"/>
                  </a:lnTo>
                  <a:lnTo>
                    <a:pt x="618388" y="536308"/>
                  </a:lnTo>
                  <a:lnTo>
                    <a:pt x="601281" y="536765"/>
                  </a:lnTo>
                  <a:lnTo>
                    <a:pt x="574916" y="538784"/>
                  </a:lnTo>
                  <a:lnTo>
                    <a:pt x="560755" y="539242"/>
                  </a:lnTo>
                  <a:lnTo>
                    <a:pt x="547217" y="538784"/>
                  </a:lnTo>
                  <a:lnTo>
                    <a:pt x="517105" y="536765"/>
                  </a:lnTo>
                  <a:lnTo>
                    <a:pt x="498995" y="536308"/>
                  </a:lnTo>
                  <a:lnTo>
                    <a:pt x="497255" y="542823"/>
                  </a:lnTo>
                  <a:lnTo>
                    <a:pt x="497255" y="551675"/>
                  </a:lnTo>
                  <a:lnTo>
                    <a:pt x="498995" y="557580"/>
                  </a:lnTo>
                  <a:lnTo>
                    <a:pt x="501345" y="557580"/>
                  </a:lnTo>
                  <a:lnTo>
                    <a:pt x="533514" y="564553"/>
                  </a:lnTo>
                  <a:lnTo>
                    <a:pt x="553212" y="576262"/>
                  </a:lnTo>
                  <a:lnTo>
                    <a:pt x="562978" y="593483"/>
                  </a:lnTo>
                  <a:lnTo>
                    <a:pt x="565378" y="616978"/>
                  </a:lnTo>
                  <a:lnTo>
                    <a:pt x="555485" y="874610"/>
                  </a:lnTo>
                  <a:lnTo>
                    <a:pt x="552729" y="894727"/>
                  </a:lnTo>
                  <a:lnTo>
                    <a:pt x="543471" y="909015"/>
                  </a:lnTo>
                  <a:lnTo>
                    <a:pt x="524941" y="918451"/>
                  </a:lnTo>
                  <a:lnTo>
                    <a:pt x="491451" y="924598"/>
                  </a:lnTo>
                  <a:lnTo>
                    <a:pt x="489115" y="929868"/>
                  </a:lnTo>
                  <a:lnTo>
                    <a:pt x="489115" y="939939"/>
                  </a:lnTo>
                  <a:lnTo>
                    <a:pt x="491451" y="945222"/>
                  </a:lnTo>
                  <a:lnTo>
                    <a:pt x="512991" y="944765"/>
                  </a:lnTo>
                  <a:lnTo>
                    <a:pt x="549871" y="942746"/>
                  </a:lnTo>
                  <a:lnTo>
                    <a:pt x="570064" y="942289"/>
                  </a:lnTo>
                  <a:lnTo>
                    <a:pt x="589889" y="942746"/>
                  </a:lnTo>
                  <a:lnTo>
                    <a:pt x="628688" y="944765"/>
                  </a:lnTo>
                  <a:lnTo>
                    <a:pt x="652170" y="945222"/>
                  </a:lnTo>
                  <a:lnTo>
                    <a:pt x="654519" y="939253"/>
                  </a:lnTo>
                  <a:lnTo>
                    <a:pt x="654519" y="929932"/>
                  </a:lnTo>
                  <a:lnTo>
                    <a:pt x="652741" y="924598"/>
                  </a:lnTo>
                  <a:lnTo>
                    <a:pt x="618921" y="918451"/>
                  </a:lnTo>
                  <a:lnTo>
                    <a:pt x="599782" y="909015"/>
                  </a:lnTo>
                  <a:lnTo>
                    <a:pt x="590232" y="894740"/>
                  </a:lnTo>
                  <a:lnTo>
                    <a:pt x="588111" y="874610"/>
                  </a:lnTo>
                  <a:lnTo>
                    <a:pt x="591616" y="634034"/>
                  </a:lnTo>
                  <a:lnTo>
                    <a:pt x="883348" y="949312"/>
                  </a:lnTo>
                  <a:lnTo>
                    <a:pt x="887133" y="952804"/>
                  </a:lnTo>
                  <a:lnTo>
                    <a:pt x="892213" y="954519"/>
                  </a:lnTo>
                  <a:lnTo>
                    <a:pt x="897318" y="954036"/>
                  </a:lnTo>
                  <a:lnTo>
                    <a:pt x="904887" y="954036"/>
                  </a:lnTo>
                  <a:lnTo>
                    <a:pt x="908951" y="951064"/>
                  </a:lnTo>
                  <a:lnTo>
                    <a:pt x="915365" y="607555"/>
                  </a:lnTo>
                  <a:lnTo>
                    <a:pt x="918133" y="587514"/>
                  </a:lnTo>
                  <a:lnTo>
                    <a:pt x="927442" y="573379"/>
                  </a:lnTo>
                  <a:lnTo>
                    <a:pt x="946137" y="563968"/>
                  </a:lnTo>
                  <a:lnTo>
                    <a:pt x="977074" y="558152"/>
                  </a:lnTo>
                  <a:lnTo>
                    <a:pt x="979411" y="557568"/>
                  </a:lnTo>
                  <a:lnTo>
                    <a:pt x="981748" y="552272"/>
                  </a:lnTo>
                  <a:lnTo>
                    <a:pt x="981786" y="542175"/>
                  </a:lnTo>
                  <a:close/>
                </a:path>
                <a:path w="4156709" h="1675765">
                  <a:moveTo>
                    <a:pt x="1236205" y="542823"/>
                  </a:moveTo>
                  <a:lnTo>
                    <a:pt x="1234440" y="536371"/>
                  </a:lnTo>
                  <a:lnTo>
                    <a:pt x="1204569" y="536803"/>
                  </a:lnTo>
                  <a:lnTo>
                    <a:pt x="1155865" y="538708"/>
                  </a:lnTo>
                  <a:lnTo>
                    <a:pt x="1130211" y="539140"/>
                  </a:lnTo>
                  <a:lnTo>
                    <a:pt x="1104455" y="538683"/>
                  </a:lnTo>
                  <a:lnTo>
                    <a:pt x="1055128" y="536663"/>
                  </a:lnTo>
                  <a:lnTo>
                    <a:pt x="1025385" y="536206"/>
                  </a:lnTo>
                  <a:lnTo>
                    <a:pt x="1023048" y="542734"/>
                  </a:lnTo>
                  <a:lnTo>
                    <a:pt x="1023048" y="551586"/>
                  </a:lnTo>
                  <a:lnTo>
                    <a:pt x="1025385" y="557491"/>
                  </a:lnTo>
                  <a:lnTo>
                    <a:pt x="1027734" y="557491"/>
                  </a:lnTo>
                  <a:lnTo>
                    <a:pt x="1058214" y="563397"/>
                  </a:lnTo>
                  <a:lnTo>
                    <a:pt x="1075855" y="572998"/>
                  </a:lnTo>
                  <a:lnTo>
                    <a:pt x="1083995" y="587349"/>
                  </a:lnTo>
                  <a:lnTo>
                    <a:pt x="1085964" y="607491"/>
                  </a:lnTo>
                  <a:lnTo>
                    <a:pt x="1085964" y="874572"/>
                  </a:lnTo>
                  <a:lnTo>
                    <a:pt x="1083995" y="894689"/>
                  </a:lnTo>
                  <a:lnTo>
                    <a:pt x="1075842" y="908964"/>
                  </a:lnTo>
                  <a:lnTo>
                    <a:pt x="1058202" y="918400"/>
                  </a:lnTo>
                  <a:lnTo>
                    <a:pt x="1027734" y="923963"/>
                  </a:lnTo>
                  <a:lnTo>
                    <a:pt x="1025385" y="924547"/>
                  </a:lnTo>
                  <a:lnTo>
                    <a:pt x="1023048" y="930440"/>
                  </a:lnTo>
                  <a:lnTo>
                    <a:pt x="1023048" y="939279"/>
                  </a:lnTo>
                  <a:lnTo>
                    <a:pt x="1025385" y="945184"/>
                  </a:lnTo>
                  <a:lnTo>
                    <a:pt x="1055128" y="944727"/>
                  </a:lnTo>
                  <a:lnTo>
                    <a:pt x="1104442" y="942695"/>
                  </a:lnTo>
                  <a:lnTo>
                    <a:pt x="1130211" y="942238"/>
                  </a:lnTo>
                  <a:lnTo>
                    <a:pt x="1155877" y="942695"/>
                  </a:lnTo>
                  <a:lnTo>
                    <a:pt x="1204569" y="944727"/>
                  </a:lnTo>
                  <a:lnTo>
                    <a:pt x="1231519" y="945184"/>
                  </a:lnTo>
                  <a:lnTo>
                    <a:pt x="1234478" y="945184"/>
                  </a:lnTo>
                  <a:lnTo>
                    <a:pt x="1236205" y="939355"/>
                  </a:lnTo>
                  <a:lnTo>
                    <a:pt x="1236205" y="930579"/>
                  </a:lnTo>
                  <a:lnTo>
                    <a:pt x="1234440" y="924699"/>
                  </a:lnTo>
                  <a:lnTo>
                    <a:pt x="1201381" y="918552"/>
                  </a:lnTo>
                  <a:lnTo>
                    <a:pt x="1183919" y="909116"/>
                  </a:lnTo>
                  <a:lnTo>
                    <a:pt x="1175842" y="894842"/>
                  </a:lnTo>
                  <a:lnTo>
                    <a:pt x="1173873" y="874712"/>
                  </a:lnTo>
                  <a:lnTo>
                    <a:pt x="1173873" y="607644"/>
                  </a:lnTo>
                  <a:lnTo>
                    <a:pt x="1175842" y="587502"/>
                  </a:lnTo>
                  <a:lnTo>
                    <a:pt x="1183919" y="573163"/>
                  </a:lnTo>
                  <a:lnTo>
                    <a:pt x="1201381" y="563562"/>
                  </a:lnTo>
                  <a:lnTo>
                    <a:pt x="1231519" y="557644"/>
                  </a:lnTo>
                  <a:lnTo>
                    <a:pt x="1234452" y="557644"/>
                  </a:lnTo>
                  <a:lnTo>
                    <a:pt x="1236205" y="551726"/>
                  </a:lnTo>
                  <a:lnTo>
                    <a:pt x="1236205" y="542823"/>
                  </a:lnTo>
                  <a:close/>
                </a:path>
                <a:path w="4156709" h="1675765">
                  <a:moveTo>
                    <a:pt x="1290739" y="403453"/>
                  </a:moveTo>
                  <a:lnTo>
                    <a:pt x="1288402" y="398132"/>
                  </a:lnTo>
                  <a:lnTo>
                    <a:pt x="1286065" y="397548"/>
                  </a:lnTo>
                  <a:lnTo>
                    <a:pt x="1255090" y="391731"/>
                  </a:lnTo>
                  <a:lnTo>
                    <a:pt x="1237297" y="382333"/>
                  </a:lnTo>
                  <a:lnTo>
                    <a:pt x="1228902" y="368185"/>
                  </a:lnTo>
                  <a:lnTo>
                    <a:pt x="1226070" y="348145"/>
                  </a:lnTo>
                  <a:lnTo>
                    <a:pt x="1213269" y="81064"/>
                  </a:lnTo>
                  <a:lnTo>
                    <a:pt x="1214716" y="60934"/>
                  </a:lnTo>
                  <a:lnTo>
                    <a:pt x="1222730" y="46596"/>
                  </a:lnTo>
                  <a:lnTo>
                    <a:pt x="1240129" y="36982"/>
                  </a:lnTo>
                  <a:lnTo>
                    <a:pt x="1269746" y="31064"/>
                  </a:lnTo>
                  <a:lnTo>
                    <a:pt x="1272095" y="31064"/>
                  </a:lnTo>
                  <a:lnTo>
                    <a:pt x="1273835" y="25158"/>
                  </a:lnTo>
                  <a:lnTo>
                    <a:pt x="1273835" y="16268"/>
                  </a:lnTo>
                  <a:lnTo>
                    <a:pt x="1271498" y="9791"/>
                  </a:lnTo>
                  <a:lnTo>
                    <a:pt x="1250594" y="10248"/>
                  </a:lnTo>
                  <a:lnTo>
                    <a:pt x="1215428" y="12280"/>
                  </a:lnTo>
                  <a:lnTo>
                    <a:pt x="1197533" y="12738"/>
                  </a:lnTo>
                  <a:lnTo>
                    <a:pt x="1181519" y="12280"/>
                  </a:lnTo>
                  <a:lnTo>
                    <a:pt x="1145781" y="10248"/>
                  </a:lnTo>
                  <a:lnTo>
                    <a:pt x="1126490" y="9791"/>
                  </a:lnTo>
                  <a:lnTo>
                    <a:pt x="1011199" y="306235"/>
                  </a:lnTo>
                  <a:lnTo>
                    <a:pt x="895324" y="9791"/>
                  </a:lnTo>
                  <a:lnTo>
                    <a:pt x="877214" y="10248"/>
                  </a:lnTo>
                  <a:lnTo>
                    <a:pt x="838161" y="12280"/>
                  </a:lnTo>
                  <a:lnTo>
                    <a:pt x="821372" y="12738"/>
                  </a:lnTo>
                  <a:lnTo>
                    <a:pt x="806742" y="12280"/>
                  </a:lnTo>
                  <a:lnTo>
                    <a:pt x="771588" y="10248"/>
                  </a:lnTo>
                  <a:lnTo>
                    <a:pt x="752652" y="9791"/>
                  </a:lnTo>
                  <a:lnTo>
                    <a:pt x="749757" y="16319"/>
                  </a:lnTo>
                  <a:lnTo>
                    <a:pt x="749757" y="25158"/>
                  </a:lnTo>
                  <a:lnTo>
                    <a:pt x="751497" y="31064"/>
                  </a:lnTo>
                  <a:lnTo>
                    <a:pt x="753821" y="31064"/>
                  </a:lnTo>
                  <a:lnTo>
                    <a:pt x="784059" y="36969"/>
                  </a:lnTo>
                  <a:lnTo>
                    <a:pt x="802665" y="46583"/>
                  </a:lnTo>
                  <a:lnTo>
                    <a:pt x="811568" y="60921"/>
                  </a:lnTo>
                  <a:lnTo>
                    <a:pt x="812647" y="81064"/>
                  </a:lnTo>
                  <a:lnTo>
                    <a:pt x="785850" y="348145"/>
                  </a:lnTo>
                  <a:lnTo>
                    <a:pt x="781735" y="368173"/>
                  </a:lnTo>
                  <a:lnTo>
                    <a:pt x="771664" y="382320"/>
                  </a:lnTo>
                  <a:lnTo>
                    <a:pt x="752525" y="391718"/>
                  </a:lnTo>
                  <a:lnTo>
                    <a:pt x="718286" y="398195"/>
                  </a:lnTo>
                  <a:lnTo>
                    <a:pt x="715378" y="403453"/>
                  </a:lnTo>
                  <a:lnTo>
                    <a:pt x="715378" y="412915"/>
                  </a:lnTo>
                  <a:lnTo>
                    <a:pt x="717118" y="418820"/>
                  </a:lnTo>
                  <a:lnTo>
                    <a:pt x="739000" y="418363"/>
                  </a:lnTo>
                  <a:lnTo>
                    <a:pt x="776122" y="416331"/>
                  </a:lnTo>
                  <a:lnTo>
                    <a:pt x="796315" y="415874"/>
                  </a:lnTo>
                  <a:lnTo>
                    <a:pt x="816051" y="416331"/>
                  </a:lnTo>
                  <a:lnTo>
                    <a:pt x="854443" y="418363"/>
                  </a:lnTo>
                  <a:lnTo>
                    <a:pt x="878395" y="418820"/>
                  </a:lnTo>
                  <a:lnTo>
                    <a:pt x="880745" y="412915"/>
                  </a:lnTo>
                  <a:lnTo>
                    <a:pt x="880745" y="404012"/>
                  </a:lnTo>
                  <a:lnTo>
                    <a:pt x="879576" y="398132"/>
                  </a:lnTo>
                  <a:lnTo>
                    <a:pt x="877239" y="397548"/>
                  </a:lnTo>
                  <a:lnTo>
                    <a:pt x="846696" y="392061"/>
                  </a:lnTo>
                  <a:lnTo>
                    <a:pt x="828471" y="382765"/>
                  </a:lnTo>
                  <a:lnTo>
                    <a:pt x="820077" y="368515"/>
                  </a:lnTo>
                  <a:lnTo>
                    <a:pt x="818997" y="348145"/>
                  </a:lnTo>
                  <a:lnTo>
                    <a:pt x="836460" y="92265"/>
                  </a:lnTo>
                  <a:lnTo>
                    <a:pt x="966889" y="423430"/>
                  </a:lnTo>
                  <a:lnTo>
                    <a:pt x="967511" y="425792"/>
                  </a:lnTo>
                  <a:lnTo>
                    <a:pt x="972185" y="428155"/>
                  </a:lnTo>
                  <a:lnTo>
                    <a:pt x="986218" y="428155"/>
                  </a:lnTo>
                  <a:lnTo>
                    <a:pt x="992035" y="425792"/>
                  </a:lnTo>
                  <a:lnTo>
                    <a:pt x="992619" y="423430"/>
                  </a:lnTo>
                  <a:lnTo>
                    <a:pt x="1126515" y="78600"/>
                  </a:lnTo>
                  <a:lnTo>
                    <a:pt x="1137577" y="348030"/>
                  </a:lnTo>
                  <a:lnTo>
                    <a:pt x="1136446" y="368160"/>
                  </a:lnTo>
                  <a:lnTo>
                    <a:pt x="1128623" y="382447"/>
                  </a:lnTo>
                  <a:lnTo>
                    <a:pt x="1111288" y="391871"/>
                  </a:lnTo>
                  <a:lnTo>
                    <a:pt x="1078738" y="398081"/>
                  </a:lnTo>
                  <a:lnTo>
                    <a:pt x="1076985" y="403974"/>
                  </a:lnTo>
                  <a:lnTo>
                    <a:pt x="1076985" y="412813"/>
                  </a:lnTo>
                  <a:lnTo>
                    <a:pt x="1079322" y="418719"/>
                  </a:lnTo>
                  <a:lnTo>
                    <a:pt x="1109103" y="418249"/>
                  </a:lnTo>
                  <a:lnTo>
                    <a:pt x="1157401" y="416229"/>
                  </a:lnTo>
                  <a:lnTo>
                    <a:pt x="1182966" y="415772"/>
                  </a:lnTo>
                  <a:lnTo>
                    <a:pt x="1208976" y="416229"/>
                  </a:lnTo>
                  <a:lnTo>
                    <a:pt x="1259281" y="418249"/>
                  </a:lnTo>
                  <a:lnTo>
                    <a:pt x="1286611" y="418719"/>
                  </a:lnTo>
                  <a:lnTo>
                    <a:pt x="1288935" y="418719"/>
                  </a:lnTo>
                  <a:lnTo>
                    <a:pt x="1290739" y="412915"/>
                  </a:lnTo>
                  <a:lnTo>
                    <a:pt x="1290739" y="403453"/>
                  </a:lnTo>
                  <a:close/>
                </a:path>
                <a:path w="4156709" h="1675765">
                  <a:moveTo>
                    <a:pt x="1709381" y="297294"/>
                  </a:moveTo>
                  <a:lnTo>
                    <a:pt x="1701800" y="293179"/>
                  </a:lnTo>
                  <a:lnTo>
                    <a:pt x="1690712" y="293179"/>
                  </a:lnTo>
                  <a:lnTo>
                    <a:pt x="1687791" y="293776"/>
                  </a:lnTo>
                  <a:lnTo>
                    <a:pt x="1687207" y="295541"/>
                  </a:lnTo>
                  <a:lnTo>
                    <a:pt x="1668894" y="333349"/>
                  </a:lnTo>
                  <a:lnTo>
                    <a:pt x="1640954" y="363766"/>
                  </a:lnTo>
                  <a:lnTo>
                    <a:pt x="1606016" y="384048"/>
                  </a:lnTo>
                  <a:lnTo>
                    <a:pt x="1566710" y="391414"/>
                  </a:lnTo>
                  <a:lnTo>
                    <a:pt x="1520126" y="391414"/>
                  </a:lnTo>
                  <a:lnTo>
                    <a:pt x="1517637" y="391706"/>
                  </a:lnTo>
                  <a:lnTo>
                    <a:pt x="1486357" y="356717"/>
                  </a:lnTo>
                  <a:lnTo>
                    <a:pt x="1486357" y="221996"/>
                  </a:lnTo>
                  <a:lnTo>
                    <a:pt x="1532902" y="221996"/>
                  </a:lnTo>
                  <a:lnTo>
                    <a:pt x="1556372" y="225412"/>
                  </a:lnTo>
                  <a:lnTo>
                    <a:pt x="1574330" y="236486"/>
                  </a:lnTo>
                  <a:lnTo>
                    <a:pt x="1586712" y="256501"/>
                  </a:lnTo>
                  <a:lnTo>
                    <a:pt x="1594091" y="289077"/>
                  </a:lnTo>
                  <a:lnTo>
                    <a:pt x="1599920" y="291439"/>
                  </a:lnTo>
                  <a:lnTo>
                    <a:pt x="1608683" y="291439"/>
                  </a:lnTo>
                  <a:lnTo>
                    <a:pt x="1614525" y="289077"/>
                  </a:lnTo>
                  <a:lnTo>
                    <a:pt x="1614068" y="266420"/>
                  </a:lnTo>
                  <a:lnTo>
                    <a:pt x="1612061" y="230708"/>
                  </a:lnTo>
                  <a:lnTo>
                    <a:pt x="1611604" y="211416"/>
                  </a:lnTo>
                  <a:lnTo>
                    <a:pt x="1612061" y="191947"/>
                  </a:lnTo>
                  <a:lnTo>
                    <a:pt x="1614068" y="155422"/>
                  </a:lnTo>
                  <a:lnTo>
                    <a:pt x="1614525" y="131991"/>
                  </a:lnTo>
                  <a:lnTo>
                    <a:pt x="1608683" y="130225"/>
                  </a:lnTo>
                  <a:lnTo>
                    <a:pt x="1599869" y="130225"/>
                  </a:lnTo>
                  <a:lnTo>
                    <a:pt x="1594053" y="132016"/>
                  </a:lnTo>
                  <a:lnTo>
                    <a:pt x="1586712" y="164896"/>
                  </a:lnTo>
                  <a:lnTo>
                    <a:pt x="1574330" y="184289"/>
                  </a:lnTo>
                  <a:lnTo>
                    <a:pt x="1556372" y="194754"/>
                  </a:lnTo>
                  <a:lnTo>
                    <a:pt x="1532902" y="197891"/>
                  </a:lnTo>
                  <a:lnTo>
                    <a:pt x="1486331" y="197891"/>
                  </a:lnTo>
                  <a:lnTo>
                    <a:pt x="1486331" y="72021"/>
                  </a:lnTo>
                  <a:lnTo>
                    <a:pt x="1486027" y="69634"/>
                  </a:lnTo>
                  <a:lnTo>
                    <a:pt x="1507858" y="37985"/>
                  </a:lnTo>
                  <a:lnTo>
                    <a:pt x="1520101" y="36741"/>
                  </a:lnTo>
                  <a:lnTo>
                    <a:pt x="1566684" y="36741"/>
                  </a:lnTo>
                  <a:lnTo>
                    <a:pt x="1601546" y="42887"/>
                  </a:lnTo>
                  <a:lnTo>
                    <a:pt x="1630222" y="60337"/>
                  </a:lnTo>
                  <a:lnTo>
                    <a:pt x="1651596" y="87604"/>
                  </a:lnTo>
                  <a:lnTo>
                    <a:pt x="1664512" y="123190"/>
                  </a:lnTo>
                  <a:lnTo>
                    <a:pt x="1666316" y="125945"/>
                  </a:lnTo>
                  <a:lnTo>
                    <a:pt x="1669427" y="127520"/>
                  </a:lnTo>
                  <a:lnTo>
                    <a:pt x="1672691" y="127317"/>
                  </a:lnTo>
                  <a:lnTo>
                    <a:pt x="1680870" y="127317"/>
                  </a:lnTo>
                  <a:lnTo>
                    <a:pt x="1686674" y="123799"/>
                  </a:lnTo>
                  <a:lnTo>
                    <a:pt x="1682076" y="92316"/>
                  </a:lnTo>
                  <a:lnTo>
                    <a:pt x="1678787" y="64846"/>
                  </a:lnTo>
                  <a:lnTo>
                    <a:pt x="1676222" y="37299"/>
                  </a:lnTo>
                  <a:lnTo>
                    <a:pt x="1674406" y="9690"/>
                  </a:lnTo>
                  <a:lnTo>
                    <a:pt x="1638071" y="10642"/>
                  </a:lnTo>
                  <a:lnTo>
                    <a:pt x="1591589" y="11607"/>
                  </a:lnTo>
                  <a:lnTo>
                    <a:pt x="1544878" y="12344"/>
                  </a:lnTo>
                  <a:lnTo>
                    <a:pt x="1507871" y="12636"/>
                  </a:lnTo>
                  <a:lnTo>
                    <a:pt x="1470710" y="12344"/>
                  </a:lnTo>
                  <a:lnTo>
                    <a:pt x="1423657" y="11607"/>
                  </a:lnTo>
                  <a:lnTo>
                    <a:pt x="1338427" y="9690"/>
                  </a:lnTo>
                  <a:lnTo>
                    <a:pt x="1336090" y="16217"/>
                  </a:lnTo>
                  <a:lnTo>
                    <a:pt x="1336090" y="25044"/>
                  </a:lnTo>
                  <a:lnTo>
                    <a:pt x="1338427" y="30949"/>
                  </a:lnTo>
                  <a:lnTo>
                    <a:pt x="1340764" y="30949"/>
                  </a:lnTo>
                  <a:lnTo>
                    <a:pt x="1370977" y="36868"/>
                  </a:lnTo>
                  <a:lnTo>
                    <a:pt x="1388643" y="46469"/>
                  </a:lnTo>
                  <a:lnTo>
                    <a:pt x="1396923" y="60820"/>
                  </a:lnTo>
                  <a:lnTo>
                    <a:pt x="1398993" y="80949"/>
                  </a:lnTo>
                  <a:lnTo>
                    <a:pt x="1398993" y="348030"/>
                  </a:lnTo>
                  <a:lnTo>
                    <a:pt x="1396936" y="368160"/>
                  </a:lnTo>
                  <a:lnTo>
                    <a:pt x="1388656" y="382447"/>
                  </a:lnTo>
                  <a:lnTo>
                    <a:pt x="1370990" y="391871"/>
                  </a:lnTo>
                  <a:lnTo>
                    <a:pt x="1340764" y="397446"/>
                  </a:lnTo>
                  <a:lnTo>
                    <a:pt x="1338427" y="398081"/>
                  </a:lnTo>
                  <a:lnTo>
                    <a:pt x="1336090" y="403974"/>
                  </a:lnTo>
                  <a:lnTo>
                    <a:pt x="1336090" y="412813"/>
                  </a:lnTo>
                  <a:lnTo>
                    <a:pt x="1338427" y="418719"/>
                  </a:lnTo>
                  <a:lnTo>
                    <a:pt x="1377861" y="417753"/>
                  </a:lnTo>
                  <a:lnTo>
                    <a:pt x="1426578" y="416801"/>
                  </a:lnTo>
                  <a:lnTo>
                    <a:pt x="1475625" y="416064"/>
                  </a:lnTo>
                  <a:lnTo>
                    <a:pt x="1513713" y="415772"/>
                  </a:lnTo>
                  <a:lnTo>
                    <a:pt x="1551063" y="416064"/>
                  </a:lnTo>
                  <a:lnTo>
                    <a:pt x="1598574" y="416801"/>
                  </a:lnTo>
                  <a:lnTo>
                    <a:pt x="1645856" y="417753"/>
                  </a:lnTo>
                  <a:lnTo>
                    <a:pt x="1682559" y="418719"/>
                  </a:lnTo>
                  <a:lnTo>
                    <a:pt x="1687880" y="389915"/>
                  </a:lnTo>
                  <a:lnTo>
                    <a:pt x="1694065" y="359498"/>
                  </a:lnTo>
                  <a:lnTo>
                    <a:pt x="1700911" y="329374"/>
                  </a:lnTo>
                  <a:lnTo>
                    <a:pt x="1709381" y="297294"/>
                  </a:lnTo>
                  <a:close/>
                </a:path>
                <a:path w="4156709" h="1675765">
                  <a:moveTo>
                    <a:pt x="1738617" y="541566"/>
                  </a:moveTo>
                  <a:lnTo>
                    <a:pt x="1736293" y="536282"/>
                  </a:lnTo>
                  <a:lnTo>
                    <a:pt x="1716138" y="536740"/>
                  </a:lnTo>
                  <a:lnTo>
                    <a:pt x="1684756" y="538759"/>
                  </a:lnTo>
                  <a:lnTo>
                    <a:pt x="1667002" y="539216"/>
                  </a:lnTo>
                  <a:lnTo>
                    <a:pt x="1646339" y="538759"/>
                  </a:lnTo>
                  <a:lnTo>
                    <a:pt x="1612214" y="536740"/>
                  </a:lnTo>
                  <a:lnTo>
                    <a:pt x="1588960" y="536282"/>
                  </a:lnTo>
                  <a:lnTo>
                    <a:pt x="1586623" y="542810"/>
                  </a:lnTo>
                  <a:lnTo>
                    <a:pt x="1587207" y="546925"/>
                  </a:lnTo>
                  <a:lnTo>
                    <a:pt x="1587207" y="551649"/>
                  </a:lnTo>
                  <a:lnTo>
                    <a:pt x="1588376" y="557555"/>
                  </a:lnTo>
                  <a:lnTo>
                    <a:pt x="1590713" y="557555"/>
                  </a:lnTo>
                  <a:lnTo>
                    <a:pt x="1614043" y="560933"/>
                  </a:lnTo>
                  <a:lnTo>
                    <a:pt x="1628546" y="567270"/>
                  </a:lnTo>
                  <a:lnTo>
                    <a:pt x="1636064" y="576262"/>
                  </a:lnTo>
                  <a:lnTo>
                    <a:pt x="1638452" y="587552"/>
                  </a:lnTo>
                  <a:lnTo>
                    <a:pt x="1637588" y="594487"/>
                  </a:lnTo>
                  <a:lnTo>
                    <a:pt x="1636229" y="601319"/>
                  </a:lnTo>
                  <a:lnTo>
                    <a:pt x="1634375" y="608037"/>
                  </a:lnTo>
                  <a:lnTo>
                    <a:pt x="1632038" y="614616"/>
                  </a:lnTo>
                  <a:lnTo>
                    <a:pt x="1534807" y="844016"/>
                  </a:lnTo>
                  <a:lnTo>
                    <a:pt x="1438732" y="601433"/>
                  </a:lnTo>
                  <a:lnTo>
                    <a:pt x="1436878" y="595160"/>
                  </a:lnTo>
                  <a:lnTo>
                    <a:pt x="1435519" y="588759"/>
                  </a:lnTo>
                  <a:lnTo>
                    <a:pt x="1434655" y="582269"/>
                  </a:lnTo>
                  <a:lnTo>
                    <a:pt x="1437119" y="572452"/>
                  </a:lnTo>
                  <a:lnTo>
                    <a:pt x="1444777" y="565073"/>
                  </a:lnTo>
                  <a:lnTo>
                    <a:pt x="1459306" y="560108"/>
                  </a:lnTo>
                  <a:lnTo>
                    <a:pt x="1482394" y="557568"/>
                  </a:lnTo>
                  <a:lnTo>
                    <a:pt x="1485328" y="557568"/>
                  </a:lnTo>
                  <a:lnTo>
                    <a:pt x="1485912" y="551662"/>
                  </a:lnTo>
                  <a:lnTo>
                    <a:pt x="1485912" y="542759"/>
                  </a:lnTo>
                  <a:lnTo>
                    <a:pt x="1484185" y="536308"/>
                  </a:lnTo>
                  <a:lnTo>
                    <a:pt x="1454683" y="536752"/>
                  </a:lnTo>
                  <a:lnTo>
                    <a:pt x="1405191" y="538772"/>
                  </a:lnTo>
                  <a:lnTo>
                    <a:pt x="1379359" y="539229"/>
                  </a:lnTo>
                  <a:lnTo>
                    <a:pt x="1355534" y="538772"/>
                  </a:lnTo>
                  <a:lnTo>
                    <a:pt x="1311148" y="536752"/>
                  </a:lnTo>
                  <a:lnTo>
                    <a:pt x="1282674" y="536308"/>
                  </a:lnTo>
                  <a:lnTo>
                    <a:pt x="1280350" y="542810"/>
                  </a:lnTo>
                  <a:lnTo>
                    <a:pt x="1280350" y="551662"/>
                  </a:lnTo>
                  <a:lnTo>
                    <a:pt x="1283855" y="557568"/>
                  </a:lnTo>
                  <a:lnTo>
                    <a:pt x="1286192" y="557568"/>
                  </a:lnTo>
                  <a:lnTo>
                    <a:pt x="1313065" y="563054"/>
                  </a:lnTo>
                  <a:lnTo>
                    <a:pt x="1330883" y="573163"/>
                  </a:lnTo>
                  <a:lnTo>
                    <a:pt x="1343672" y="590321"/>
                  </a:lnTo>
                  <a:lnTo>
                    <a:pt x="1355483" y="616966"/>
                  </a:lnTo>
                  <a:lnTo>
                    <a:pt x="1490014" y="949896"/>
                  </a:lnTo>
                  <a:lnTo>
                    <a:pt x="1493342" y="953376"/>
                  </a:lnTo>
                  <a:lnTo>
                    <a:pt x="1498066" y="955116"/>
                  </a:lnTo>
                  <a:lnTo>
                    <a:pt x="1502816" y="954620"/>
                  </a:lnTo>
                  <a:lnTo>
                    <a:pt x="1509839" y="954620"/>
                  </a:lnTo>
                  <a:lnTo>
                    <a:pt x="1514525" y="952842"/>
                  </a:lnTo>
                  <a:lnTo>
                    <a:pt x="1515694" y="949896"/>
                  </a:lnTo>
                  <a:lnTo>
                    <a:pt x="1665909" y="616966"/>
                  </a:lnTo>
                  <a:lnTo>
                    <a:pt x="1678089" y="592061"/>
                  </a:lnTo>
                  <a:lnTo>
                    <a:pt x="1691246" y="574268"/>
                  </a:lnTo>
                  <a:lnTo>
                    <a:pt x="1708340" y="562978"/>
                  </a:lnTo>
                  <a:lnTo>
                    <a:pt x="1732305" y="557568"/>
                  </a:lnTo>
                  <a:lnTo>
                    <a:pt x="1735785" y="557568"/>
                  </a:lnTo>
                  <a:lnTo>
                    <a:pt x="1738147" y="550557"/>
                  </a:lnTo>
                  <a:lnTo>
                    <a:pt x="1738617" y="546277"/>
                  </a:lnTo>
                  <a:lnTo>
                    <a:pt x="1738617" y="541566"/>
                  </a:lnTo>
                  <a:close/>
                </a:path>
                <a:path w="4156709" h="1675765">
                  <a:moveTo>
                    <a:pt x="2139899" y="823823"/>
                  </a:moveTo>
                  <a:lnTo>
                    <a:pt x="2132342" y="819721"/>
                  </a:lnTo>
                  <a:lnTo>
                    <a:pt x="2121268" y="819721"/>
                  </a:lnTo>
                  <a:lnTo>
                    <a:pt x="2118347" y="820318"/>
                  </a:lnTo>
                  <a:lnTo>
                    <a:pt x="2117750" y="822071"/>
                  </a:lnTo>
                  <a:lnTo>
                    <a:pt x="2099437" y="859891"/>
                  </a:lnTo>
                  <a:lnTo>
                    <a:pt x="2071497" y="890308"/>
                  </a:lnTo>
                  <a:lnTo>
                    <a:pt x="2036559" y="910590"/>
                  </a:lnTo>
                  <a:lnTo>
                    <a:pt x="1997252" y="917956"/>
                  </a:lnTo>
                  <a:lnTo>
                    <a:pt x="1950681" y="917956"/>
                  </a:lnTo>
                  <a:lnTo>
                    <a:pt x="1948180" y="918248"/>
                  </a:lnTo>
                  <a:lnTo>
                    <a:pt x="1916899" y="883259"/>
                  </a:lnTo>
                  <a:lnTo>
                    <a:pt x="1916899" y="748538"/>
                  </a:lnTo>
                  <a:lnTo>
                    <a:pt x="1963483" y="748538"/>
                  </a:lnTo>
                  <a:lnTo>
                    <a:pt x="1986953" y="751954"/>
                  </a:lnTo>
                  <a:lnTo>
                    <a:pt x="2004898" y="763028"/>
                  </a:lnTo>
                  <a:lnTo>
                    <a:pt x="2017280" y="783031"/>
                  </a:lnTo>
                  <a:lnTo>
                    <a:pt x="2024659" y="815606"/>
                  </a:lnTo>
                  <a:lnTo>
                    <a:pt x="2030488" y="817968"/>
                  </a:lnTo>
                  <a:lnTo>
                    <a:pt x="2039239" y="817968"/>
                  </a:lnTo>
                  <a:lnTo>
                    <a:pt x="2045093" y="815606"/>
                  </a:lnTo>
                  <a:lnTo>
                    <a:pt x="2044636" y="792949"/>
                  </a:lnTo>
                  <a:lnTo>
                    <a:pt x="2042629" y="757237"/>
                  </a:lnTo>
                  <a:lnTo>
                    <a:pt x="2042172" y="737958"/>
                  </a:lnTo>
                  <a:lnTo>
                    <a:pt x="2042629" y="718477"/>
                  </a:lnTo>
                  <a:lnTo>
                    <a:pt x="2044636" y="681951"/>
                  </a:lnTo>
                  <a:lnTo>
                    <a:pt x="2045093" y="658533"/>
                  </a:lnTo>
                  <a:lnTo>
                    <a:pt x="2039239" y="656755"/>
                  </a:lnTo>
                  <a:lnTo>
                    <a:pt x="2030463" y="656755"/>
                  </a:lnTo>
                  <a:lnTo>
                    <a:pt x="2024621" y="658545"/>
                  </a:lnTo>
                  <a:lnTo>
                    <a:pt x="2017280" y="691413"/>
                  </a:lnTo>
                  <a:lnTo>
                    <a:pt x="2004898" y="710819"/>
                  </a:lnTo>
                  <a:lnTo>
                    <a:pt x="1986953" y="721283"/>
                  </a:lnTo>
                  <a:lnTo>
                    <a:pt x="1963483" y="724420"/>
                  </a:lnTo>
                  <a:lnTo>
                    <a:pt x="1916899" y="724420"/>
                  </a:lnTo>
                  <a:lnTo>
                    <a:pt x="1916899" y="598551"/>
                  </a:lnTo>
                  <a:lnTo>
                    <a:pt x="1916595" y="596163"/>
                  </a:lnTo>
                  <a:lnTo>
                    <a:pt x="1938439" y="564515"/>
                  </a:lnTo>
                  <a:lnTo>
                    <a:pt x="1950681" y="563270"/>
                  </a:lnTo>
                  <a:lnTo>
                    <a:pt x="1997252" y="563270"/>
                  </a:lnTo>
                  <a:lnTo>
                    <a:pt x="2032114" y="569417"/>
                  </a:lnTo>
                  <a:lnTo>
                    <a:pt x="2060803" y="586867"/>
                  </a:lnTo>
                  <a:lnTo>
                    <a:pt x="2082177" y="614133"/>
                  </a:lnTo>
                  <a:lnTo>
                    <a:pt x="2095080" y="649719"/>
                  </a:lnTo>
                  <a:lnTo>
                    <a:pt x="2096884" y="652475"/>
                  </a:lnTo>
                  <a:lnTo>
                    <a:pt x="2100008" y="654050"/>
                  </a:lnTo>
                  <a:lnTo>
                    <a:pt x="2103259" y="653846"/>
                  </a:lnTo>
                  <a:lnTo>
                    <a:pt x="2111425" y="653846"/>
                  </a:lnTo>
                  <a:lnTo>
                    <a:pt x="2117242" y="650316"/>
                  </a:lnTo>
                  <a:lnTo>
                    <a:pt x="2112657" y="618845"/>
                  </a:lnTo>
                  <a:lnTo>
                    <a:pt x="2109355" y="591375"/>
                  </a:lnTo>
                  <a:lnTo>
                    <a:pt x="2106803" y="563829"/>
                  </a:lnTo>
                  <a:lnTo>
                    <a:pt x="2104986" y="536206"/>
                  </a:lnTo>
                  <a:lnTo>
                    <a:pt x="2068639" y="537159"/>
                  </a:lnTo>
                  <a:lnTo>
                    <a:pt x="2022157" y="538111"/>
                  </a:lnTo>
                  <a:lnTo>
                    <a:pt x="1975446" y="538848"/>
                  </a:lnTo>
                  <a:lnTo>
                    <a:pt x="1938451" y="539140"/>
                  </a:lnTo>
                  <a:lnTo>
                    <a:pt x="1901291" y="538848"/>
                  </a:lnTo>
                  <a:lnTo>
                    <a:pt x="1854238" y="538124"/>
                  </a:lnTo>
                  <a:lnTo>
                    <a:pt x="1768995" y="536206"/>
                  </a:lnTo>
                  <a:lnTo>
                    <a:pt x="1766658" y="542734"/>
                  </a:lnTo>
                  <a:lnTo>
                    <a:pt x="1766658" y="551586"/>
                  </a:lnTo>
                  <a:lnTo>
                    <a:pt x="1768995" y="557491"/>
                  </a:lnTo>
                  <a:lnTo>
                    <a:pt x="1771332" y="557491"/>
                  </a:lnTo>
                  <a:lnTo>
                    <a:pt x="1801545" y="563397"/>
                  </a:lnTo>
                  <a:lnTo>
                    <a:pt x="1819211" y="572998"/>
                  </a:lnTo>
                  <a:lnTo>
                    <a:pt x="1827504" y="587349"/>
                  </a:lnTo>
                  <a:lnTo>
                    <a:pt x="1829562" y="607491"/>
                  </a:lnTo>
                  <a:lnTo>
                    <a:pt x="1829562" y="874572"/>
                  </a:lnTo>
                  <a:lnTo>
                    <a:pt x="1827504" y="894689"/>
                  </a:lnTo>
                  <a:lnTo>
                    <a:pt x="1819236" y="908964"/>
                  </a:lnTo>
                  <a:lnTo>
                    <a:pt x="1801558" y="918400"/>
                  </a:lnTo>
                  <a:lnTo>
                    <a:pt x="1771332" y="923963"/>
                  </a:lnTo>
                  <a:lnTo>
                    <a:pt x="1768995" y="924547"/>
                  </a:lnTo>
                  <a:lnTo>
                    <a:pt x="1766658" y="930440"/>
                  </a:lnTo>
                  <a:lnTo>
                    <a:pt x="1766658" y="939279"/>
                  </a:lnTo>
                  <a:lnTo>
                    <a:pt x="1768995" y="945184"/>
                  </a:lnTo>
                  <a:lnTo>
                    <a:pt x="1808429" y="944219"/>
                  </a:lnTo>
                  <a:lnTo>
                    <a:pt x="1857146" y="943267"/>
                  </a:lnTo>
                  <a:lnTo>
                    <a:pt x="1906193" y="942530"/>
                  </a:lnTo>
                  <a:lnTo>
                    <a:pt x="1944268" y="942238"/>
                  </a:lnTo>
                  <a:lnTo>
                    <a:pt x="1981619" y="942530"/>
                  </a:lnTo>
                  <a:lnTo>
                    <a:pt x="2029117" y="943267"/>
                  </a:lnTo>
                  <a:lnTo>
                    <a:pt x="2076411" y="944219"/>
                  </a:lnTo>
                  <a:lnTo>
                    <a:pt x="2113115" y="945184"/>
                  </a:lnTo>
                  <a:lnTo>
                    <a:pt x="2118436" y="916381"/>
                  </a:lnTo>
                  <a:lnTo>
                    <a:pt x="2124621" y="885977"/>
                  </a:lnTo>
                  <a:lnTo>
                    <a:pt x="2131466" y="855878"/>
                  </a:lnTo>
                  <a:lnTo>
                    <a:pt x="2139899" y="823823"/>
                  </a:lnTo>
                  <a:close/>
                </a:path>
                <a:path w="4156709" h="1675765">
                  <a:moveTo>
                    <a:pt x="2189162" y="403923"/>
                  </a:moveTo>
                  <a:lnTo>
                    <a:pt x="2187994" y="398043"/>
                  </a:lnTo>
                  <a:lnTo>
                    <a:pt x="2185644" y="397471"/>
                  </a:lnTo>
                  <a:lnTo>
                    <a:pt x="2158009" y="392264"/>
                  </a:lnTo>
                  <a:lnTo>
                    <a:pt x="2138769" y="383705"/>
                  </a:lnTo>
                  <a:lnTo>
                    <a:pt x="2125218" y="371729"/>
                  </a:lnTo>
                  <a:lnTo>
                    <a:pt x="2114613" y="356285"/>
                  </a:lnTo>
                  <a:lnTo>
                    <a:pt x="2036940" y="232257"/>
                  </a:lnTo>
                  <a:lnTo>
                    <a:pt x="2027275" y="216839"/>
                  </a:lnTo>
                  <a:lnTo>
                    <a:pt x="2041283" y="210527"/>
                  </a:lnTo>
                  <a:lnTo>
                    <a:pt x="2064080" y="200279"/>
                  </a:lnTo>
                  <a:lnTo>
                    <a:pt x="2091105" y="177876"/>
                  </a:lnTo>
                  <a:lnTo>
                    <a:pt x="2107755" y="149517"/>
                  </a:lnTo>
                  <a:lnTo>
                    <a:pt x="2113445" y="115087"/>
                  </a:lnTo>
                  <a:lnTo>
                    <a:pt x="2107412" y="81064"/>
                  </a:lnTo>
                  <a:lnTo>
                    <a:pt x="2089124" y="52095"/>
                  </a:lnTo>
                  <a:lnTo>
                    <a:pt x="2065058" y="34620"/>
                  </a:lnTo>
                  <a:lnTo>
                    <a:pt x="2058111" y="29578"/>
                  </a:lnTo>
                  <a:lnTo>
                    <a:pt x="2021446" y="17462"/>
                  </a:lnTo>
                  <a:lnTo>
                    <a:pt x="2021446" y="121145"/>
                  </a:lnTo>
                  <a:lnTo>
                    <a:pt x="2016772" y="160909"/>
                  </a:lnTo>
                  <a:lnTo>
                    <a:pt x="2002015" y="188772"/>
                  </a:lnTo>
                  <a:lnTo>
                    <a:pt x="1976005" y="205168"/>
                  </a:lnTo>
                  <a:lnTo>
                    <a:pt x="1937600" y="210527"/>
                  </a:lnTo>
                  <a:lnTo>
                    <a:pt x="1929409" y="210502"/>
                  </a:lnTo>
                  <a:lnTo>
                    <a:pt x="1921243" y="210096"/>
                  </a:lnTo>
                  <a:lnTo>
                    <a:pt x="1913102" y="209321"/>
                  </a:lnTo>
                  <a:lnTo>
                    <a:pt x="1905000" y="208178"/>
                  </a:lnTo>
                  <a:lnTo>
                    <a:pt x="1905000" y="75819"/>
                  </a:lnTo>
                  <a:lnTo>
                    <a:pt x="1906206" y="57492"/>
                  </a:lnTo>
                  <a:lnTo>
                    <a:pt x="1912048" y="44665"/>
                  </a:lnTo>
                  <a:lnTo>
                    <a:pt x="1925866" y="37109"/>
                  </a:lnTo>
                  <a:lnTo>
                    <a:pt x="1950999" y="34645"/>
                  </a:lnTo>
                  <a:lnTo>
                    <a:pt x="1983130" y="40360"/>
                  </a:lnTo>
                  <a:lnTo>
                    <a:pt x="2004999" y="57124"/>
                  </a:lnTo>
                  <a:lnTo>
                    <a:pt x="2017483" y="84277"/>
                  </a:lnTo>
                  <a:lnTo>
                    <a:pt x="2021446" y="121145"/>
                  </a:lnTo>
                  <a:lnTo>
                    <a:pt x="2021446" y="17462"/>
                  </a:lnTo>
                  <a:lnTo>
                    <a:pt x="2013953" y="14986"/>
                  </a:lnTo>
                  <a:lnTo>
                    <a:pt x="1988959" y="12738"/>
                  </a:lnTo>
                  <a:lnTo>
                    <a:pt x="1956244" y="9791"/>
                  </a:lnTo>
                  <a:lnTo>
                    <a:pt x="1930450" y="10248"/>
                  </a:lnTo>
                  <a:lnTo>
                    <a:pt x="1886953" y="12280"/>
                  </a:lnTo>
                  <a:lnTo>
                    <a:pt x="1862480" y="12738"/>
                  </a:lnTo>
                  <a:lnTo>
                    <a:pt x="1836648" y="12280"/>
                  </a:lnTo>
                  <a:lnTo>
                    <a:pt x="1787156" y="10248"/>
                  </a:lnTo>
                  <a:lnTo>
                    <a:pt x="1760004" y="9791"/>
                  </a:lnTo>
                  <a:lnTo>
                    <a:pt x="1757083" y="9791"/>
                  </a:lnTo>
                  <a:lnTo>
                    <a:pt x="1755330" y="16319"/>
                  </a:lnTo>
                  <a:lnTo>
                    <a:pt x="1755330" y="25158"/>
                  </a:lnTo>
                  <a:lnTo>
                    <a:pt x="1757108" y="31064"/>
                  </a:lnTo>
                  <a:lnTo>
                    <a:pt x="1760004" y="31064"/>
                  </a:lnTo>
                  <a:lnTo>
                    <a:pt x="1789887" y="36982"/>
                  </a:lnTo>
                  <a:lnTo>
                    <a:pt x="1807387" y="46583"/>
                  </a:lnTo>
                  <a:lnTo>
                    <a:pt x="1815617" y="60934"/>
                  </a:lnTo>
                  <a:lnTo>
                    <a:pt x="1817662" y="81064"/>
                  </a:lnTo>
                  <a:lnTo>
                    <a:pt x="1817662" y="348145"/>
                  </a:lnTo>
                  <a:lnTo>
                    <a:pt x="1815617" y="368261"/>
                  </a:lnTo>
                  <a:lnTo>
                    <a:pt x="1807400" y="382549"/>
                  </a:lnTo>
                  <a:lnTo>
                    <a:pt x="1789899" y="391985"/>
                  </a:lnTo>
                  <a:lnTo>
                    <a:pt x="1760004" y="397548"/>
                  </a:lnTo>
                  <a:lnTo>
                    <a:pt x="1757083" y="398195"/>
                  </a:lnTo>
                  <a:lnTo>
                    <a:pt x="1755368" y="403923"/>
                  </a:lnTo>
                  <a:lnTo>
                    <a:pt x="1755330" y="412915"/>
                  </a:lnTo>
                  <a:lnTo>
                    <a:pt x="1757108" y="418820"/>
                  </a:lnTo>
                  <a:lnTo>
                    <a:pt x="1760004" y="418820"/>
                  </a:lnTo>
                  <a:lnTo>
                    <a:pt x="1786978" y="418363"/>
                  </a:lnTo>
                  <a:lnTo>
                    <a:pt x="1835670" y="416331"/>
                  </a:lnTo>
                  <a:lnTo>
                    <a:pt x="1861324" y="415874"/>
                  </a:lnTo>
                  <a:lnTo>
                    <a:pt x="1886699" y="416331"/>
                  </a:lnTo>
                  <a:lnTo>
                    <a:pt x="1934184" y="418363"/>
                  </a:lnTo>
                  <a:lnTo>
                    <a:pt x="1960892" y="418820"/>
                  </a:lnTo>
                  <a:lnTo>
                    <a:pt x="1963229" y="418820"/>
                  </a:lnTo>
                  <a:lnTo>
                    <a:pt x="1964397" y="415874"/>
                  </a:lnTo>
                  <a:lnTo>
                    <a:pt x="1965566" y="412915"/>
                  </a:lnTo>
                  <a:lnTo>
                    <a:pt x="1965540" y="403923"/>
                  </a:lnTo>
                  <a:lnTo>
                    <a:pt x="1963229" y="398132"/>
                  </a:lnTo>
                  <a:lnTo>
                    <a:pt x="1960892" y="397548"/>
                  </a:lnTo>
                  <a:lnTo>
                    <a:pt x="1930793" y="391985"/>
                  </a:lnTo>
                  <a:lnTo>
                    <a:pt x="1913953" y="382549"/>
                  </a:lnTo>
                  <a:lnTo>
                    <a:pt x="1906600" y="368261"/>
                  </a:lnTo>
                  <a:lnTo>
                    <a:pt x="1905000" y="348145"/>
                  </a:lnTo>
                  <a:lnTo>
                    <a:pt x="1905000" y="232257"/>
                  </a:lnTo>
                  <a:lnTo>
                    <a:pt x="1943938" y="239318"/>
                  </a:lnTo>
                  <a:lnTo>
                    <a:pt x="1970214" y="271068"/>
                  </a:lnTo>
                  <a:lnTo>
                    <a:pt x="2051151" y="418719"/>
                  </a:lnTo>
                  <a:lnTo>
                    <a:pt x="2065718" y="418249"/>
                  </a:lnTo>
                  <a:lnTo>
                    <a:pt x="2099462" y="416229"/>
                  </a:lnTo>
                  <a:lnTo>
                    <a:pt x="2114029" y="415772"/>
                  </a:lnTo>
                  <a:lnTo>
                    <a:pt x="2127478" y="416229"/>
                  </a:lnTo>
                  <a:lnTo>
                    <a:pt x="2165934" y="418249"/>
                  </a:lnTo>
                  <a:lnTo>
                    <a:pt x="2183307" y="418719"/>
                  </a:lnTo>
                  <a:lnTo>
                    <a:pt x="2186228" y="418719"/>
                  </a:lnTo>
                  <a:lnTo>
                    <a:pt x="2187384" y="415772"/>
                  </a:lnTo>
                  <a:lnTo>
                    <a:pt x="2188553" y="412826"/>
                  </a:lnTo>
                  <a:lnTo>
                    <a:pt x="2189162" y="408101"/>
                  </a:lnTo>
                  <a:lnTo>
                    <a:pt x="2189162" y="403923"/>
                  </a:lnTo>
                  <a:close/>
                </a:path>
                <a:path w="4156709" h="1675765">
                  <a:moveTo>
                    <a:pt x="2437803" y="16154"/>
                  </a:moveTo>
                  <a:lnTo>
                    <a:pt x="2436025" y="9690"/>
                  </a:lnTo>
                  <a:lnTo>
                    <a:pt x="2406154" y="10147"/>
                  </a:lnTo>
                  <a:lnTo>
                    <a:pt x="2357450" y="12166"/>
                  </a:lnTo>
                  <a:lnTo>
                    <a:pt x="2331809" y="12636"/>
                  </a:lnTo>
                  <a:lnTo>
                    <a:pt x="2306053" y="12166"/>
                  </a:lnTo>
                  <a:lnTo>
                    <a:pt x="2256726" y="10147"/>
                  </a:lnTo>
                  <a:lnTo>
                    <a:pt x="2226983" y="9690"/>
                  </a:lnTo>
                  <a:lnTo>
                    <a:pt x="2224646" y="16217"/>
                  </a:lnTo>
                  <a:lnTo>
                    <a:pt x="2224646" y="25044"/>
                  </a:lnTo>
                  <a:lnTo>
                    <a:pt x="2226983" y="30949"/>
                  </a:lnTo>
                  <a:lnTo>
                    <a:pt x="2229320" y="30949"/>
                  </a:lnTo>
                  <a:lnTo>
                    <a:pt x="2259800" y="36868"/>
                  </a:lnTo>
                  <a:lnTo>
                    <a:pt x="2277440" y="46469"/>
                  </a:lnTo>
                  <a:lnTo>
                    <a:pt x="2285581" y="60820"/>
                  </a:lnTo>
                  <a:lnTo>
                    <a:pt x="2287549" y="80949"/>
                  </a:lnTo>
                  <a:lnTo>
                    <a:pt x="2287549" y="348030"/>
                  </a:lnTo>
                  <a:lnTo>
                    <a:pt x="2285581" y="368160"/>
                  </a:lnTo>
                  <a:lnTo>
                    <a:pt x="2277440" y="382447"/>
                  </a:lnTo>
                  <a:lnTo>
                    <a:pt x="2259800" y="391871"/>
                  </a:lnTo>
                  <a:lnTo>
                    <a:pt x="2229320" y="397446"/>
                  </a:lnTo>
                  <a:lnTo>
                    <a:pt x="2226983" y="398081"/>
                  </a:lnTo>
                  <a:lnTo>
                    <a:pt x="2224646" y="403974"/>
                  </a:lnTo>
                  <a:lnTo>
                    <a:pt x="2224646" y="412813"/>
                  </a:lnTo>
                  <a:lnTo>
                    <a:pt x="2226983" y="418719"/>
                  </a:lnTo>
                  <a:lnTo>
                    <a:pt x="2256726" y="418249"/>
                  </a:lnTo>
                  <a:lnTo>
                    <a:pt x="2306040" y="416229"/>
                  </a:lnTo>
                  <a:lnTo>
                    <a:pt x="2331809" y="415772"/>
                  </a:lnTo>
                  <a:lnTo>
                    <a:pt x="2357463" y="416229"/>
                  </a:lnTo>
                  <a:lnTo>
                    <a:pt x="2406154" y="418249"/>
                  </a:lnTo>
                  <a:lnTo>
                    <a:pt x="2433116" y="418719"/>
                  </a:lnTo>
                  <a:lnTo>
                    <a:pt x="2436037" y="418719"/>
                  </a:lnTo>
                  <a:lnTo>
                    <a:pt x="2437790" y="412826"/>
                  </a:lnTo>
                  <a:lnTo>
                    <a:pt x="2437803" y="403910"/>
                  </a:lnTo>
                  <a:lnTo>
                    <a:pt x="2436025" y="398018"/>
                  </a:lnTo>
                  <a:lnTo>
                    <a:pt x="2402979" y="391871"/>
                  </a:lnTo>
                  <a:lnTo>
                    <a:pt x="2385517" y="382447"/>
                  </a:lnTo>
                  <a:lnTo>
                    <a:pt x="2377440" y="368160"/>
                  </a:lnTo>
                  <a:lnTo>
                    <a:pt x="2375471" y="348030"/>
                  </a:lnTo>
                  <a:lnTo>
                    <a:pt x="2375471" y="80949"/>
                  </a:lnTo>
                  <a:lnTo>
                    <a:pt x="2377440" y="60820"/>
                  </a:lnTo>
                  <a:lnTo>
                    <a:pt x="2385517" y="46482"/>
                  </a:lnTo>
                  <a:lnTo>
                    <a:pt x="2402979" y="36880"/>
                  </a:lnTo>
                  <a:lnTo>
                    <a:pt x="2433116" y="30949"/>
                  </a:lnTo>
                  <a:lnTo>
                    <a:pt x="2436050" y="30949"/>
                  </a:lnTo>
                  <a:lnTo>
                    <a:pt x="2437803" y="25044"/>
                  </a:lnTo>
                  <a:lnTo>
                    <a:pt x="2437803" y="16154"/>
                  </a:lnTo>
                  <a:close/>
                </a:path>
                <a:path w="4156709" h="1675765">
                  <a:moveTo>
                    <a:pt x="2619705" y="930389"/>
                  </a:moveTo>
                  <a:lnTo>
                    <a:pt x="2618536" y="924496"/>
                  </a:lnTo>
                  <a:lnTo>
                    <a:pt x="2616187" y="923925"/>
                  </a:lnTo>
                  <a:lnTo>
                    <a:pt x="2588552" y="918718"/>
                  </a:lnTo>
                  <a:lnTo>
                    <a:pt x="2569311" y="910158"/>
                  </a:lnTo>
                  <a:lnTo>
                    <a:pt x="2555760" y="898182"/>
                  </a:lnTo>
                  <a:lnTo>
                    <a:pt x="2545143" y="882738"/>
                  </a:lnTo>
                  <a:lnTo>
                    <a:pt x="2467470" y="758710"/>
                  </a:lnTo>
                  <a:lnTo>
                    <a:pt x="2457805" y="743292"/>
                  </a:lnTo>
                  <a:lnTo>
                    <a:pt x="2471775" y="737006"/>
                  </a:lnTo>
                  <a:lnTo>
                    <a:pt x="2494610" y="726732"/>
                  </a:lnTo>
                  <a:lnTo>
                    <a:pt x="2521648" y="704329"/>
                  </a:lnTo>
                  <a:lnTo>
                    <a:pt x="2538298" y="675970"/>
                  </a:lnTo>
                  <a:lnTo>
                    <a:pt x="2543987" y="641553"/>
                  </a:lnTo>
                  <a:lnTo>
                    <a:pt x="2537980" y="607555"/>
                  </a:lnTo>
                  <a:lnTo>
                    <a:pt x="2519667" y="578561"/>
                  </a:lnTo>
                  <a:lnTo>
                    <a:pt x="2495613" y="561086"/>
                  </a:lnTo>
                  <a:lnTo>
                    <a:pt x="2488654" y="556031"/>
                  </a:lnTo>
                  <a:lnTo>
                    <a:pt x="2451989" y="543928"/>
                  </a:lnTo>
                  <a:lnTo>
                    <a:pt x="2451989" y="647598"/>
                  </a:lnTo>
                  <a:lnTo>
                    <a:pt x="2447315" y="687374"/>
                  </a:lnTo>
                  <a:lnTo>
                    <a:pt x="2432545" y="715238"/>
                  </a:lnTo>
                  <a:lnTo>
                    <a:pt x="2406535" y="731647"/>
                  </a:lnTo>
                  <a:lnTo>
                    <a:pt x="2368143" y="737006"/>
                  </a:lnTo>
                  <a:lnTo>
                    <a:pt x="2359964" y="736968"/>
                  </a:lnTo>
                  <a:lnTo>
                    <a:pt x="2351786" y="736561"/>
                  </a:lnTo>
                  <a:lnTo>
                    <a:pt x="2343645" y="735787"/>
                  </a:lnTo>
                  <a:lnTo>
                    <a:pt x="2335542" y="734644"/>
                  </a:lnTo>
                  <a:lnTo>
                    <a:pt x="2335542" y="602284"/>
                  </a:lnTo>
                  <a:lnTo>
                    <a:pt x="2336749" y="583971"/>
                  </a:lnTo>
                  <a:lnTo>
                    <a:pt x="2342591" y="571131"/>
                  </a:lnTo>
                  <a:lnTo>
                    <a:pt x="2356408" y="563587"/>
                  </a:lnTo>
                  <a:lnTo>
                    <a:pt x="2381529" y="561111"/>
                  </a:lnTo>
                  <a:lnTo>
                    <a:pt x="2413673" y="566826"/>
                  </a:lnTo>
                  <a:lnTo>
                    <a:pt x="2435542" y="583590"/>
                  </a:lnTo>
                  <a:lnTo>
                    <a:pt x="2448026" y="610743"/>
                  </a:lnTo>
                  <a:lnTo>
                    <a:pt x="2451989" y="647598"/>
                  </a:lnTo>
                  <a:lnTo>
                    <a:pt x="2451989" y="543928"/>
                  </a:lnTo>
                  <a:lnTo>
                    <a:pt x="2444483" y="541439"/>
                  </a:lnTo>
                  <a:lnTo>
                    <a:pt x="2419375" y="539178"/>
                  </a:lnTo>
                  <a:lnTo>
                    <a:pt x="2386774" y="536257"/>
                  </a:lnTo>
                  <a:lnTo>
                    <a:pt x="2360980" y="536714"/>
                  </a:lnTo>
                  <a:lnTo>
                    <a:pt x="2317496" y="538721"/>
                  </a:lnTo>
                  <a:lnTo>
                    <a:pt x="2293023" y="539178"/>
                  </a:lnTo>
                  <a:lnTo>
                    <a:pt x="2267191" y="538721"/>
                  </a:lnTo>
                  <a:lnTo>
                    <a:pt x="2217699" y="536714"/>
                  </a:lnTo>
                  <a:lnTo>
                    <a:pt x="2190546" y="536257"/>
                  </a:lnTo>
                  <a:lnTo>
                    <a:pt x="2187625" y="536257"/>
                  </a:lnTo>
                  <a:lnTo>
                    <a:pt x="2185873" y="542772"/>
                  </a:lnTo>
                  <a:lnTo>
                    <a:pt x="2185873" y="551611"/>
                  </a:lnTo>
                  <a:lnTo>
                    <a:pt x="2187651" y="557517"/>
                  </a:lnTo>
                  <a:lnTo>
                    <a:pt x="2190546" y="557517"/>
                  </a:lnTo>
                  <a:lnTo>
                    <a:pt x="2220430" y="563435"/>
                  </a:lnTo>
                  <a:lnTo>
                    <a:pt x="2237930" y="573036"/>
                  </a:lnTo>
                  <a:lnTo>
                    <a:pt x="2246147" y="587387"/>
                  </a:lnTo>
                  <a:lnTo>
                    <a:pt x="2248204" y="607517"/>
                  </a:lnTo>
                  <a:lnTo>
                    <a:pt x="2248204" y="874598"/>
                  </a:lnTo>
                  <a:lnTo>
                    <a:pt x="2246147" y="894727"/>
                  </a:lnTo>
                  <a:lnTo>
                    <a:pt x="2237930" y="909002"/>
                  </a:lnTo>
                  <a:lnTo>
                    <a:pt x="2220430" y="918438"/>
                  </a:lnTo>
                  <a:lnTo>
                    <a:pt x="2190546" y="924013"/>
                  </a:lnTo>
                  <a:lnTo>
                    <a:pt x="2187625" y="924585"/>
                  </a:lnTo>
                  <a:lnTo>
                    <a:pt x="2185898" y="930389"/>
                  </a:lnTo>
                  <a:lnTo>
                    <a:pt x="2185886" y="939355"/>
                  </a:lnTo>
                  <a:lnTo>
                    <a:pt x="2187651" y="945210"/>
                  </a:lnTo>
                  <a:lnTo>
                    <a:pt x="2190546" y="945210"/>
                  </a:lnTo>
                  <a:lnTo>
                    <a:pt x="2217521" y="944753"/>
                  </a:lnTo>
                  <a:lnTo>
                    <a:pt x="2266213" y="942733"/>
                  </a:lnTo>
                  <a:lnTo>
                    <a:pt x="2291867" y="942276"/>
                  </a:lnTo>
                  <a:lnTo>
                    <a:pt x="2317242" y="942733"/>
                  </a:lnTo>
                  <a:lnTo>
                    <a:pt x="2364740" y="944753"/>
                  </a:lnTo>
                  <a:lnTo>
                    <a:pt x="2391435" y="945210"/>
                  </a:lnTo>
                  <a:lnTo>
                    <a:pt x="2393772" y="945210"/>
                  </a:lnTo>
                  <a:lnTo>
                    <a:pt x="2394940" y="942276"/>
                  </a:lnTo>
                  <a:lnTo>
                    <a:pt x="2396096" y="939355"/>
                  </a:lnTo>
                  <a:lnTo>
                    <a:pt x="2396083" y="930389"/>
                  </a:lnTo>
                  <a:lnTo>
                    <a:pt x="2393772" y="924585"/>
                  </a:lnTo>
                  <a:lnTo>
                    <a:pt x="2391435" y="924013"/>
                  </a:lnTo>
                  <a:lnTo>
                    <a:pt x="2361323" y="918438"/>
                  </a:lnTo>
                  <a:lnTo>
                    <a:pt x="2344483" y="909002"/>
                  </a:lnTo>
                  <a:lnTo>
                    <a:pt x="2337143" y="894715"/>
                  </a:lnTo>
                  <a:lnTo>
                    <a:pt x="2335542" y="874598"/>
                  </a:lnTo>
                  <a:lnTo>
                    <a:pt x="2335542" y="758710"/>
                  </a:lnTo>
                  <a:lnTo>
                    <a:pt x="2374481" y="765771"/>
                  </a:lnTo>
                  <a:lnTo>
                    <a:pt x="2400757" y="797534"/>
                  </a:lnTo>
                  <a:lnTo>
                    <a:pt x="2481694" y="945184"/>
                  </a:lnTo>
                  <a:lnTo>
                    <a:pt x="2496274" y="944727"/>
                  </a:lnTo>
                  <a:lnTo>
                    <a:pt x="2530005" y="942695"/>
                  </a:lnTo>
                  <a:lnTo>
                    <a:pt x="2544584" y="942238"/>
                  </a:lnTo>
                  <a:lnTo>
                    <a:pt x="2558021" y="942695"/>
                  </a:lnTo>
                  <a:lnTo>
                    <a:pt x="2596477" y="944727"/>
                  </a:lnTo>
                  <a:lnTo>
                    <a:pt x="2613850" y="945184"/>
                  </a:lnTo>
                  <a:lnTo>
                    <a:pt x="2616835" y="945184"/>
                  </a:lnTo>
                  <a:lnTo>
                    <a:pt x="2617978" y="942238"/>
                  </a:lnTo>
                  <a:lnTo>
                    <a:pt x="2619121" y="939304"/>
                  </a:lnTo>
                  <a:lnTo>
                    <a:pt x="2619705" y="934504"/>
                  </a:lnTo>
                  <a:lnTo>
                    <a:pt x="2619705" y="930389"/>
                  </a:lnTo>
                  <a:close/>
                </a:path>
                <a:path w="4156709" h="1675765">
                  <a:moveTo>
                    <a:pt x="2900108" y="292277"/>
                  </a:moveTo>
                  <a:lnTo>
                    <a:pt x="2899587" y="289915"/>
                  </a:lnTo>
                  <a:lnTo>
                    <a:pt x="2893733" y="287553"/>
                  </a:lnTo>
                  <a:lnTo>
                    <a:pt x="2884995" y="287553"/>
                  </a:lnTo>
                  <a:lnTo>
                    <a:pt x="2880322" y="288734"/>
                  </a:lnTo>
                  <a:lnTo>
                    <a:pt x="2879140" y="292277"/>
                  </a:lnTo>
                  <a:lnTo>
                    <a:pt x="2857004" y="336143"/>
                  </a:lnTo>
                  <a:lnTo>
                    <a:pt x="2826601" y="371830"/>
                  </a:lnTo>
                  <a:lnTo>
                    <a:pt x="2786799" y="395833"/>
                  </a:lnTo>
                  <a:lnTo>
                    <a:pt x="2736507" y="404622"/>
                  </a:lnTo>
                  <a:lnTo>
                    <a:pt x="2695016" y="398030"/>
                  </a:lnTo>
                  <a:lnTo>
                    <a:pt x="2660421" y="379349"/>
                  </a:lnTo>
                  <a:lnTo>
                    <a:pt x="2633002" y="350215"/>
                  </a:lnTo>
                  <a:lnTo>
                    <a:pt x="2613063" y="312254"/>
                  </a:lnTo>
                  <a:lnTo>
                    <a:pt x="2600883" y="267106"/>
                  </a:lnTo>
                  <a:lnTo>
                    <a:pt x="2596756" y="216395"/>
                  </a:lnTo>
                  <a:lnTo>
                    <a:pt x="2600883" y="164414"/>
                  </a:lnTo>
                  <a:lnTo>
                    <a:pt x="2613139" y="118325"/>
                  </a:lnTo>
                  <a:lnTo>
                    <a:pt x="2633281" y="79717"/>
                  </a:lnTo>
                  <a:lnTo>
                    <a:pt x="2661094" y="50177"/>
                  </a:lnTo>
                  <a:lnTo>
                    <a:pt x="2696349" y="31280"/>
                  </a:lnTo>
                  <a:lnTo>
                    <a:pt x="2738818" y="24638"/>
                  </a:lnTo>
                  <a:lnTo>
                    <a:pt x="2783738" y="33553"/>
                  </a:lnTo>
                  <a:lnTo>
                    <a:pt x="2821025" y="57137"/>
                  </a:lnTo>
                  <a:lnTo>
                    <a:pt x="2848495" y="90639"/>
                  </a:lnTo>
                  <a:lnTo>
                    <a:pt x="2863977" y="129336"/>
                  </a:lnTo>
                  <a:lnTo>
                    <a:pt x="2864599" y="132283"/>
                  </a:lnTo>
                  <a:lnTo>
                    <a:pt x="2869260" y="134073"/>
                  </a:lnTo>
                  <a:lnTo>
                    <a:pt x="2878023" y="134073"/>
                  </a:lnTo>
                  <a:lnTo>
                    <a:pt x="2885033" y="132283"/>
                  </a:lnTo>
                  <a:lnTo>
                    <a:pt x="2885033" y="129336"/>
                  </a:lnTo>
                  <a:lnTo>
                    <a:pt x="2881985" y="102819"/>
                  </a:lnTo>
                  <a:lnTo>
                    <a:pt x="2879115" y="72936"/>
                  </a:lnTo>
                  <a:lnTo>
                    <a:pt x="2876562" y="42722"/>
                  </a:lnTo>
                  <a:lnTo>
                    <a:pt x="2874518" y="15214"/>
                  </a:lnTo>
                  <a:lnTo>
                    <a:pt x="2846705" y="12915"/>
                  </a:lnTo>
                  <a:lnTo>
                    <a:pt x="2816326" y="7861"/>
                  </a:lnTo>
                  <a:lnTo>
                    <a:pt x="2781706" y="2806"/>
                  </a:lnTo>
                  <a:lnTo>
                    <a:pt x="2741142" y="508"/>
                  </a:lnTo>
                  <a:lnTo>
                    <a:pt x="2689174" y="5080"/>
                  </a:lnTo>
                  <a:lnTo>
                    <a:pt x="2642705" y="18110"/>
                  </a:lnTo>
                  <a:lnTo>
                    <a:pt x="2602192" y="38569"/>
                  </a:lnTo>
                  <a:lnTo>
                    <a:pt x="2568054" y="65430"/>
                  </a:lnTo>
                  <a:lnTo>
                    <a:pt x="2540749" y="97675"/>
                  </a:lnTo>
                  <a:lnTo>
                    <a:pt x="2520708" y="134264"/>
                  </a:lnTo>
                  <a:lnTo>
                    <a:pt x="2508364" y="174180"/>
                  </a:lnTo>
                  <a:lnTo>
                    <a:pt x="2504148" y="216395"/>
                  </a:lnTo>
                  <a:lnTo>
                    <a:pt x="2507754" y="256730"/>
                  </a:lnTo>
                  <a:lnTo>
                    <a:pt x="2518587" y="295376"/>
                  </a:lnTo>
                  <a:lnTo>
                    <a:pt x="2536672" y="331203"/>
                  </a:lnTo>
                  <a:lnTo>
                    <a:pt x="2562009" y="363067"/>
                  </a:lnTo>
                  <a:lnTo>
                    <a:pt x="2594648" y="389826"/>
                  </a:lnTo>
                  <a:lnTo>
                    <a:pt x="2634589" y="410349"/>
                  </a:lnTo>
                  <a:lnTo>
                    <a:pt x="2681859" y="423494"/>
                  </a:lnTo>
                  <a:lnTo>
                    <a:pt x="2736494" y="428129"/>
                  </a:lnTo>
                  <a:lnTo>
                    <a:pt x="2777490" y="424726"/>
                  </a:lnTo>
                  <a:lnTo>
                    <a:pt x="2816466" y="417245"/>
                  </a:lnTo>
                  <a:lnTo>
                    <a:pt x="2851848" y="409765"/>
                  </a:lnTo>
                  <a:lnTo>
                    <a:pt x="2882049" y="406361"/>
                  </a:lnTo>
                  <a:lnTo>
                    <a:pt x="2890837" y="348869"/>
                  </a:lnTo>
                  <a:lnTo>
                    <a:pt x="2900108" y="292277"/>
                  </a:lnTo>
                  <a:close/>
                </a:path>
                <a:path w="4156709" h="1675765">
                  <a:moveTo>
                    <a:pt x="2930093" y="824014"/>
                  </a:moveTo>
                  <a:lnTo>
                    <a:pt x="2921914" y="785736"/>
                  </a:lnTo>
                  <a:lnTo>
                    <a:pt x="2869844" y="729005"/>
                  </a:lnTo>
                  <a:lnTo>
                    <a:pt x="2834894" y="706678"/>
                  </a:lnTo>
                  <a:lnTo>
                    <a:pt x="2799931" y="685774"/>
                  </a:lnTo>
                  <a:lnTo>
                    <a:pt x="2769438" y="664375"/>
                  </a:lnTo>
                  <a:lnTo>
                    <a:pt x="2747873" y="640524"/>
                  </a:lnTo>
                  <a:lnTo>
                    <a:pt x="2739694" y="612267"/>
                  </a:lnTo>
                  <a:lnTo>
                    <a:pt x="2744228" y="587565"/>
                  </a:lnTo>
                  <a:lnTo>
                    <a:pt x="2757233" y="568223"/>
                  </a:lnTo>
                  <a:lnTo>
                    <a:pt x="2777769" y="555612"/>
                  </a:lnTo>
                  <a:lnTo>
                    <a:pt x="2804922" y="551091"/>
                  </a:lnTo>
                  <a:lnTo>
                    <a:pt x="2834322" y="556729"/>
                  </a:lnTo>
                  <a:lnTo>
                    <a:pt x="2858046" y="573671"/>
                  </a:lnTo>
                  <a:lnTo>
                    <a:pt x="2876321" y="601967"/>
                  </a:lnTo>
                  <a:lnTo>
                    <a:pt x="2889339" y="641692"/>
                  </a:lnTo>
                  <a:lnTo>
                    <a:pt x="2889872" y="645223"/>
                  </a:lnTo>
                  <a:lnTo>
                    <a:pt x="2895714" y="646417"/>
                  </a:lnTo>
                  <a:lnTo>
                    <a:pt x="2904439" y="646417"/>
                  </a:lnTo>
                  <a:lnTo>
                    <a:pt x="2910878" y="644042"/>
                  </a:lnTo>
                  <a:lnTo>
                    <a:pt x="2910294" y="641692"/>
                  </a:lnTo>
                  <a:lnTo>
                    <a:pt x="2907639" y="617397"/>
                  </a:lnTo>
                  <a:lnTo>
                    <a:pt x="2905645" y="593001"/>
                  </a:lnTo>
                  <a:lnTo>
                    <a:pt x="2904083" y="568388"/>
                  </a:lnTo>
                  <a:lnTo>
                    <a:pt x="2902724" y="543445"/>
                  </a:lnTo>
                  <a:lnTo>
                    <a:pt x="2875902" y="538911"/>
                  </a:lnTo>
                  <a:lnTo>
                    <a:pt x="2854541" y="533476"/>
                  </a:lnTo>
                  <a:lnTo>
                    <a:pt x="2832963" y="528904"/>
                  </a:lnTo>
                  <a:lnTo>
                    <a:pt x="2805493" y="526986"/>
                  </a:lnTo>
                  <a:lnTo>
                    <a:pt x="2757678" y="533374"/>
                  </a:lnTo>
                  <a:lnTo>
                    <a:pt x="2718981" y="551065"/>
                  </a:lnTo>
                  <a:lnTo>
                    <a:pt x="2690279" y="577799"/>
                  </a:lnTo>
                  <a:lnTo>
                    <a:pt x="2672423" y="611301"/>
                  </a:lnTo>
                  <a:lnTo>
                    <a:pt x="2666276" y="649325"/>
                  </a:lnTo>
                  <a:lnTo>
                    <a:pt x="2674505" y="687793"/>
                  </a:lnTo>
                  <a:lnTo>
                    <a:pt x="2696210" y="718604"/>
                  </a:lnTo>
                  <a:lnTo>
                    <a:pt x="2726893" y="743953"/>
                  </a:lnTo>
                  <a:lnTo>
                    <a:pt x="2762059" y="766000"/>
                  </a:lnTo>
                  <a:lnTo>
                    <a:pt x="2797225" y="786917"/>
                  </a:lnTo>
                  <a:lnTo>
                    <a:pt x="2827909" y="808875"/>
                  </a:lnTo>
                  <a:lnTo>
                    <a:pt x="2849600" y="834047"/>
                  </a:lnTo>
                  <a:lnTo>
                    <a:pt x="2857830" y="864603"/>
                  </a:lnTo>
                  <a:lnTo>
                    <a:pt x="2853893" y="891616"/>
                  </a:lnTo>
                  <a:lnTo>
                    <a:pt x="2841599" y="912609"/>
                  </a:lnTo>
                  <a:lnTo>
                    <a:pt x="2820251" y="926223"/>
                  </a:lnTo>
                  <a:lnTo>
                    <a:pt x="2789123" y="931075"/>
                  </a:lnTo>
                  <a:lnTo>
                    <a:pt x="2752318" y="923975"/>
                  </a:lnTo>
                  <a:lnTo>
                    <a:pt x="2720556" y="902982"/>
                  </a:lnTo>
                  <a:lnTo>
                    <a:pt x="2695117" y="868540"/>
                  </a:lnTo>
                  <a:lnTo>
                    <a:pt x="2677312" y="821080"/>
                  </a:lnTo>
                  <a:lnTo>
                    <a:pt x="2676169" y="817524"/>
                  </a:lnTo>
                  <a:lnTo>
                    <a:pt x="2671495" y="816356"/>
                  </a:lnTo>
                  <a:lnTo>
                    <a:pt x="2662758" y="816356"/>
                  </a:lnTo>
                  <a:lnTo>
                    <a:pt x="2656357" y="818705"/>
                  </a:lnTo>
                  <a:lnTo>
                    <a:pt x="2656357" y="821080"/>
                  </a:lnTo>
                  <a:lnTo>
                    <a:pt x="2657906" y="845616"/>
                  </a:lnTo>
                  <a:lnTo>
                    <a:pt x="2659138" y="874458"/>
                  </a:lnTo>
                  <a:lnTo>
                    <a:pt x="2661031" y="930490"/>
                  </a:lnTo>
                  <a:lnTo>
                    <a:pt x="2692336" y="935990"/>
                  </a:lnTo>
                  <a:lnTo>
                    <a:pt x="2721445" y="944079"/>
                  </a:lnTo>
                  <a:lnTo>
                    <a:pt x="2752090" y="951407"/>
                  </a:lnTo>
                  <a:lnTo>
                    <a:pt x="2787967" y="954595"/>
                  </a:lnTo>
                  <a:lnTo>
                    <a:pt x="2835173" y="948817"/>
                  </a:lnTo>
                  <a:lnTo>
                    <a:pt x="2874454" y="932014"/>
                  </a:lnTo>
                  <a:lnTo>
                    <a:pt x="2904363" y="905040"/>
                  </a:lnTo>
                  <a:lnTo>
                    <a:pt x="2923400" y="868768"/>
                  </a:lnTo>
                  <a:lnTo>
                    <a:pt x="2930093" y="824014"/>
                  </a:lnTo>
                  <a:close/>
                </a:path>
                <a:path w="4156709" h="1675765">
                  <a:moveTo>
                    <a:pt x="3206648" y="542683"/>
                  </a:moveTo>
                  <a:lnTo>
                    <a:pt x="3204883" y="536206"/>
                  </a:lnTo>
                  <a:lnTo>
                    <a:pt x="3175000" y="536663"/>
                  </a:lnTo>
                  <a:lnTo>
                    <a:pt x="3126308" y="538683"/>
                  </a:lnTo>
                  <a:lnTo>
                    <a:pt x="3100654" y="539140"/>
                  </a:lnTo>
                  <a:lnTo>
                    <a:pt x="3074898" y="538683"/>
                  </a:lnTo>
                  <a:lnTo>
                    <a:pt x="3025571" y="536663"/>
                  </a:lnTo>
                  <a:lnTo>
                    <a:pt x="2995828" y="536206"/>
                  </a:lnTo>
                  <a:lnTo>
                    <a:pt x="2993491" y="542734"/>
                  </a:lnTo>
                  <a:lnTo>
                    <a:pt x="2993491" y="551586"/>
                  </a:lnTo>
                  <a:lnTo>
                    <a:pt x="2995828" y="557491"/>
                  </a:lnTo>
                  <a:lnTo>
                    <a:pt x="2998178" y="557491"/>
                  </a:lnTo>
                  <a:lnTo>
                    <a:pt x="3028658" y="563397"/>
                  </a:lnTo>
                  <a:lnTo>
                    <a:pt x="3046298" y="572998"/>
                  </a:lnTo>
                  <a:lnTo>
                    <a:pt x="3054439" y="587349"/>
                  </a:lnTo>
                  <a:lnTo>
                    <a:pt x="3056407" y="607491"/>
                  </a:lnTo>
                  <a:lnTo>
                    <a:pt x="3056407" y="874572"/>
                  </a:lnTo>
                  <a:lnTo>
                    <a:pt x="3054439" y="894689"/>
                  </a:lnTo>
                  <a:lnTo>
                    <a:pt x="3046285" y="908964"/>
                  </a:lnTo>
                  <a:lnTo>
                    <a:pt x="3028645" y="918400"/>
                  </a:lnTo>
                  <a:lnTo>
                    <a:pt x="2998178" y="923963"/>
                  </a:lnTo>
                  <a:lnTo>
                    <a:pt x="2995828" y="924547"/>
                  </a:lnTo>
                  <a:lnTo>
                    <a:pt x="2993491" y="930440"/>
                  </a:lnTo>
                  <a:lnTo>
                    <a:pt x="2993491" y="939279"/>
                  </a:lnTo>
                  <a:lnTo>
                    <a:pt x="2995828" y="945184"/>
                  </a:lnTo>
                  <a:lnTo>
                    <a:pt x="3025571" y="944727"/>
                  </a:lnTo>
                  <a:lnTo>
                    <a:pt x="3074886" y="942695"/>
                  </a:lnTo>
                  <a:lnTo>
                    <a:pt x="3100654" y="942238"/>
                  </a:lnTo>
                  <a:lnTo>
                    <a:pt x="3126321" y="942695"/>
                  </a:lnTo>
                  <a:lnTo>
                    <a:pt x="3175012" y="944727"/>
                  </a:lnTo>
                  <a:lnTo>
                    <a:pt x="3201974" y="945184"/>
                  </a:lnTo>
                  <a:lnTo>
                    <a:pt x="3204883" y="945184"/>
                  </a:lnTo>
                  <a:lnTo>
                    <a:pt x="3206572" y="939355"/>
                  </a:lnTo>
                  <a:lnTo>
                    <a:pt x="3206648" y="930440"/>
                  </a:lnTo>
                  <a:lnTo>
                    <a:pt x="3204883" y="924560"/>
                  </a:lnTo>
                  <a:lnTo>
                    <a:pt x="3171837" y="918400"/>
                  </a:lnTo>
                  <a:lnTo>
                    <a:pt x="3154362" y="908977"/>
                  </a:lnTo>
                  <a:lnTo>
                    <a:pt x="3146285" y="894689"/>
                  </a:lnTo>
                  <a:lnTo>
                    <a:pt x="3144329" y="874572"/>
                  </a:lnTo>
                  <a:lnTo>
                    <a:pt x="3144329" y="607491"/>
                  </a:lnTo>
                  <a:lnTo>
                    <a:pt x="3146285" y="587349"/>
                  </a:lnTo>
                  <a:lnTo>
                    <a:pt x="3154362" y="573011"/>
                  </a:lnTo>
                  <a:lnTo>
                    <a:pt x="3171837" y="563410"/>
                  </a:lnTo>
                  <a:lnTo>
                    <a:pt x="3201974" y="557491"/>
                  </a:lnTo>
                  <a:lnTo>
                    <a:pt x="3204895" y="557491"/>
                  </a:lnTo>
                  <a:lnTo>
                    <a:pt x="3206648" y="551586"/>
                  </a:lnTo>
                  <a:lnTo>
                    <a:pt x="3206648" y="542683"/>
                  </a:lnTo>
                  <a:close/>
                </a:path>
                <a:path w="4156709" h="1675765">
                  <a:moveTo>
                    <a:pt x="3379978" y="408076"/>
                  </a:moveTo>
                  <a:lnTo>
                    <a:pt x="3346551" y="391299"/>
                  </a:lnTo>
                  <a:lnTo>
                    <a:pt x="3326955" y="379717"/>
                  </a:lnTo>
                  <a:lnTo>
                    <a:pt x="3313036" y="362280"/>
                  </a:lnTo>
                  <a:lnTo>
                    <a:pt x="3302508" y="338607"/>
                  </a:lnTo>
                  <a:lnTo>
                    <a:pt x="3279991" y="278612"/>
                  </a:lnTo>
                  <a:lnTo>
                    <a:pt x="3271202" y="255206"/>
                  </a:lnTo>
                  <a:lnTo>
                    <a:pt x="3218662" y="115201"/>
                  </a:lnTo>
                  <a:lnTo>
                    <a:pt x="3181985" y="17500"/>
                  </a:lnTo>
                  <a:lnTo>
                    <a:pt x="3181985" y="255206"/>
                  </a:lnTo>
                  <a:lnTo>
                    <a:pt x="3078924" y="255206"/>
                  </a:lnTo>
                  <a:lnTo>
                    <a:pt x="3131921" y="115201"/>
                  </a:lnTo>
                  <a:lnTo>
                    <a:pt x="3181985" y="255206"/>
                  </a:lnTo>
                  <a:lnTo>
                    <a:pt x="3181985" y="17500"/>
                  </a:lnTo>
                  <a:lnTo>
                    <a:pt x="3177336" y="5118"/>
                  </a:lnTo>
                  <a:lnTo>
                    <a:pt x="3176765" y="2743"/>
                  </a:lnTo>
                  <a:lnTo>
                    <a:pt x="3170936" y="381"/>
                  </a:lnTo>
                  <a:lnTo>
                    <a:pt x="3164535" y="381"/>
                  </a:lnTo>
                  <a:lnTo>
                    <a:pt x="3159772" y="0"/>
                  </a:lnTo>
                  <a:lnTo>
                    <a:pt x="3155073" y="1727"/>
                  </a:lnTo>
                  <a:lnTo>
                    <a:pt x="3151670" y="5118"/>
                  </a:lnTo>
                  <a:lnTo>
                    <a:pt x="3011297" y="338607"/>
                  </a:lnTo>
                  <a:lnTo>
                    <a:pt x="2998609" y="363270"/>
                  </a:lnTo>
                  <a:lnTo>
                    <a:pt x="2984957" y="381038"/>
                  </a:lnTo>
                  <a:lnTo>
                    <a:pt x="2967583" y="392303"/>
                  </a:lnTo>
                  <a:lnTo>
                    <a:pt x="2943733" y="397446"/>
                  </a:lnTo>
                  <a:lnTo>
                    <a:pt x="2940075" y="399757"/>
                  </a:lnTo>
                  <a:lnTo>
                    <a:pt x="2937687" y="403707"/>
                  </a:lnTo>
                  <a:lnTo>
                    <a:pt x="2937345" y="408076"/>
                  </a:lnTo>
                  <a:lnTo>
                    <a:pt x="2936748" y="412826"/>
                  </a:lnTo>
                  <a:lnTo>
                    <a:pt x="2938513" y="418719"/>
                  </a:lnTo>
                  <a:lnTo>
                    <a:pt x="2941421" y="418719"/>
                  </a:lnTo>
                  <a:lnTo>
                    <a:pt x="2959735" y="418249"/>
                  </a:lnTo>
                  <a:lnTo>
                    <a:pt x="2990469" y="416229"/>
                  </a:lnTo>
                  <a:lnTo>
                    <a:pt x="3007804" y="415772"/>
                  </a:lnTo>
                  <a:lnTo>
                    <a:pt x="3028315" y="416229"/>
                  </a:lnTo>
                  <a:lnTo>
                    <a:pt x="3061690" y="418249"/>
                  </a:lnTo>
                  <a:lnTo>
                    <a:pt x="3083509" y="418719"/>
                  </a:lnTo>
                  <a:lnTo>
                    <a:pt x="3085846" y="418719"/>
                  </a:lnTo>
                  <a:lnTo>
                    <a:pt x="3087014" y="415772"/>
                  </a:lnTo>
                  <a:lnTo>
                    <a:pt x="3088170" y="412826"/>
                  </a:lnTo>
                  <a:lnTo>
                    <a:pt x="3088144" y="403707"/>
                  </a:lnTo>
                  <a:lnTo>
                    <a:pt x="3087014" y="398018"/>
                  </a:lnTo>
                  <a:lnTo>
                    <a:pt x="3084677" y="397433"/>
                  </a:lnTo>
                  <a:lnTo>
                    <a:pt x="3062109" y="394512"/>
                  </a:lnTo>
                  <a:lnTo>
                    <a:pt x="3048216" y="388607"/>
                  </a:lnTo>
                  <a:lnTo>
                    <a:pt x="3041192" y="380072"/>
                  </a:lnTo>
                  <a:lnTo>
                    <a:pt x="3039249" y="369214"/>
                  </a:lnTo>
                  <a:lnTo>
                    <a:pt x="3040189" y="361950"/>
                  </a:lnTo>
                  <a:lnTo>
                    <a:pt x="3041675" y="354812"/>
                  </a:lnTo>
                  <a:lnTo>
                    <a:pt x="3043707" y="347802"/>
                  </a:lnTo>
                  <a:lnTo>
                    <a:pt x="3069564" y="278612"/>
                  </a:lnTo>
                  <a:lnTo>
                    <a:pt x="3190633" y="278612"/>
                  </a:lnTo>
                  <a:lnTo>
                    <a:pt x="3215678" y="348030"/>
                  </a:lnTo>
                  <a:lnTo>
                    <a:pt x="3218738" y="355955"/>
                  </a:lnTo>
                  <a:lnTo>
                    <a:pt x="3220707" y="364261"/>
                  </a:lnTo>
                  <a:lnTo>
                    <a:pt x="3221520" y="372732"/>
                  </a:lnTo>
                  <a:lnTo>
                    <a:pt x="3219373" y="382549"/>
                  </a:lnTo>
                  <a:lnTo>
                    <a:pt x="3211830" y="389940"/>
                  </a:lnTo>
                  <a:lnTo>
                    <a:pt x="3197199" y="394906"/>
                  </a:lnTo>
                  <a:lnTo>
                    <a:pt x="3173780" y="397446"/>
                  </a:lnTo>
                  <a:lnTo>
                    <a:pt x="3171431" y="398081"/>
                  </a:lnTo>
                  <a:lnTo>
                    <a:pt x="3170326" y="403707"/>
                  </a:lnTo>
                  <a:lnTo>
                    <a:pt x="3170275" y="412826"/>
                  </a:lnTo>
                  <a:lnTo>
                    <a:pt x="3172612" y="418719"/>
                  </a:lnTo>
                  <a:lnTo>
                    <a:pt x="3174949" y="418719"/>
                  </a:lnTo>
                  <a:lnTo>
                    <a:pt x="3202368" y="418249"/>
                  </a:lnTo>
                  <a:lnTo>
                    <a:pt x="3253067" y="416229"/>
                  </a:lnTo>
                  <a:lnTo>
                    <a:pt x="3279178" y="415772"/>
                  </a:lnTo>
                  <a:lnTo>
                    <a:pt x="3302546" y="416229"/>
                  </a:lnTo>
                  <a:lnTo>
                    <a:pt x="3348609" y="418249"/>
                  </a:lnTo>
                  <a:lnTo>
                    <a:pt x="3375253" y="418719"/>
                  </a:lnTo>
                  <a:lnTo>
                    <a:pt x="3377577" y="418719"/>
                  </a:lnTo>
                  <a:lnTo>
                    <a:pt x="3378746" y="415772"/>
                  </a:lnTo>
                  <a:lnTo>
                    <a:pt x="3379914" y="412826"/>
                  </a:lnTo>
                  <a:lnTo>
                    <a:pt x="3379978" y="408076"/>
                  </a:lnTo>
                  <a:close/>
                </a:path>
                <a:path w="4156709" h="1675765">
                  <a:moveTo>
                    <a:pt x="3677120" y="656971"/>
                  </a:moveTo>
                  <a:lnTo>
                    <a:pt x="3668191" y="590677"/>
                  </a:lnTo>
                  <a:lnTo>
                    <a:pt x="3662515" y="531063"/>
                  </a:lnTo>
                  <a:lnTo>
                    <a:pt x="3637635" y="534352"/>
                  </a:lnTo>
                  <a:lnTo>
                    <a:pt x="3597084" y="536968"/>
                  </a:lnTo>
                  <a:lnTo>
                    <a:pt x="3540925" y="538708"/>
                  </a:lnTo>
                  <a:lnTo>
                    <a:pt x="3469208" y="539330"/>
                  </a:lnTo>
                  <a:lnTo>
                    <a:pt x="3397770" y="538708"/>
                  </a:lnTo>
                  <a:lnTo>
                    <a:pt x="3342779" y="536968"/>
                  </a:lnTo>
                  <a:lnTo>
                    <a:pt x="3303397" y="534352"/>
                  </a:lnTo>
                  <a:lnTo>
                    <a:pt x="3278797" y="531063"/>
                  </a:lnTo>
                  <a:lnTo>
                    <a:pt x="3273310" y="560933"/>
                  </a:lnTo>
                  <a:lnTo>
                    <a:pt x="3267227" y="591794"/>
                  </a:lnTo>
                  <a:lnTo>
                    <a:pt x="3260382" y="622884"/>
                  </a:lnTo>
                  <a:lnTo>
                    <a:pt x="3252597" y="653415"/>
                  </a:lnTo>
                  <a:lnTo>
                    <a:pt x="3251428" y="656945"/>
                  </a:lnTo>
                  <a:lnTo>
                    <a:pt x="3258439" y="660501"/>
                  </a:lnTo>
                  <a:lnTo>
                    <a:pt x="3268319" y="660501"/>
                  </a:lnTo>
                  <a:lnTo>
                    <a:pt x="3272396" y="659320"/>
                  </a:lnTo>
                  <a:lnTo>
                    <a:pt x="3292271" y="621499"/>
                  </a:lnTo>
                  <a:lnTo>
                    <a:pt x="3320643" y="591667"/>
                  </a:lnTo>
                  <a:lnTo>
                    <a:pt x="3353714" y="571093"/>
                  </a:lnTo>
                  <a:lnTo>
                    <a:pt x="3386518" y="563435"/>
                  </a:lnTo>
                  <a:lnTo>
                    <a:pt x="3399917" y="563435"/>
                  </a:lnTo>
                  <a:lnTo>
                    <a:pt x="3411690" y="564540"/>
                  </a:lnTo>
                  <a:lnTo>
                    <a:pt x="3419424" y="568286"/>
                  </a:lnTo>
                  <a:lnTo>
                    <a:pt x="3423666" y="575348"/>
                  </a:lnTo>
                  <a:lnTo>
                    <a:pt x="3424948" y="586359"/>
                  </a:lnTo>
                  <a:lnTo>
                    <a:pt x="3424948" y="874585"/>
                  </a:lnTo>
                  <a:lnTo>
                    <a:pt x="3422980" y="894715"/>
                  </a:lnTo>
                  <a:lnTo>
                    <a:pt x="3414826" y="908989"/>
                  </a:lnTo>
                  <a:lnTo>
                    <a:pt x="3397199" y="918425"/>
                  </a:lnTo>
                  <a:lnTo>
                    <a:pt x="3366732" y="924001"/>
                  </a:lnTo>
                  <a:lnTo>
                    <a:pt x="3364382" y="924623"/>
                  </a:lnTo>
                  <a:lnTo>
                    <a:pt x="3362058" y="930516"/>
                  </a:lnTo>
                  <a:lnTo>
                    <a:pt x="3362058" y="939355"/>
                  </a:lnTo>
                  <a:lnTo>
                    <a:pt x="3364382" y="945261"/>
                  </a:lnTo>
                  <a:lnTo>
                    <a:pt x="3393871" y="944803"/>
                  </a:lnTo>
                  <a:lnTo>
                    <a:pt x="3443363" y="942784"/>
                  </a:lnTo>
                  <a:lnTo>
                    <a:pt x="3469208" y="942327"/>
                  </a:lnTo>
                  <a:lnTo>
                    <a:pt x="3494621" y="942784"/>
                  </a:lnTo>
                  <a:lnTo>
                    <a:pt x="3543477" y="944803"/>
                  </a:lnTo>
                  <a:lnTo>
                    <a:pt x="3572865" y="945261"/>
                  </a:lnTo>
                  <a:lnTo>
                    <a:pt x="3575215" y="939355"/>
                  </a:lnTo>
                  <a:lnTo>
                    <a:pt x="3575215" y="930465"/>
                  </a:lnTo>
                  <a:lnTo>
                    <a:pt x="3572865" y="924572"/>
                  </a:lnTo>
                  <a:lnTo>
                    <a:pt x="3570528" y="924001"/>
                  </a:lnTo>
                  <a:lnTo>
                    <a:pt x="3540048" y="918425"/>
                  </a:lnTo>
                  <a:lnTo>
                    <a:pt x="3522408" y="908989"/>
                  </a:lnTo>
                  <a:lnTo>
                    <a:pt x="3514267" y="894715"/>
                  </a:lnTo>
                  <a:lnTo>
                    <a:pt x="3512286" y="874585"/>
                  </a:lnTo>
                  <a:lnTo>
                    <a:pt x="3512286" y="586359"/>
                  </a:lnTo>
                  <a:lnTo>
                    <a:pt x="3513582" y="575830"/>
                  </a:lnTo>
                  <a:lnTo>
                    <a:pt x="3517823" y="568718"/>
                  </a:lnTo>
                  <a:lnTo>
                    <a:pt x="3525558" y="564705"/>
                  </a:lnTo>
                  <a:lnTo>
                    <a:pt x="3537331" y="563435"/>
                  </a:lnTo>
                  <a:lnTo>
                    <a:pt x="3555377" y="563435"/>
                  </a:lnTo>
                  <a:lnTo>
                    <a:pt x="3617239" y="590778"/>
                  </a:lnTo>
                  <a:lnTo>
                    <a:pt x="3655530" y="656945"/>
                  </a:lnTo>
                  <a:lnTo>
                    <a:pt x="3656063" y="658723"/>
                  </a:lnTo>
                  <a:lnTo>
                    <a:pt x="3660749" y="660501"/>
                  </a:lnTo>
                  <a:lnTo>
                    <a:pt x="3664254" y="660501"/>
                  </a:lnTo>
                  <a:lnTo>
                    <a:pt x="3671849" y="660501"/>
                  </a:lnTo>
                  <a:lnTo>
                    <a:pt x="3677120" y="656971"/>
                  </a:lnTo>
                  <a:close/>
                </a:path>
                <a:path w="4156709" h="1675765">
                  <a:moveTo>
                    <a:pt x="3900513" y="15684"/>
                  </a:moveTo>
                  <a:lnTo>
                    <a:pt x="3898760" y="9779"/>
                  </a:lnTo>
                  <a:lnTo>
                    <a:pt x="3876268" y="10337"/>
                  </a:lnTo>
                  <a:lnTo>
                    <a:pt x="3837800" y="12776"/>
                  </a:lnTo>
                  <a:lnTo>
                    <a:pt x="3817239" y="13322"/>
                  </a:lnTo>
                  <a:lnTo>
                    <a:pt x="3797858" y="12776"/>
                  </a:lnTo>
                  <a:lnTo>
                    <a:pt x="3760825" y="10337"/>
                  </a:lnTo>
                  <a:lnTo>
                    <a:pt x="3737457" y="9779"/>
                  </a:lnTo>
                  <a:lnTo>
                    <a:pt x="3735120" y="16230"/>
                  </a:lnTo>
                  <a:lnTo>
                    <a:pt x="3735120" y="25692"/>
                  </a:lnTo>
                  <a:lnTo>
                    <a:pt x="3736898" y="31013"/>
                  </a:lnTo>
                  <a:lnTo>
                    <a:pt x="3770693" y="37414"/>
                  </a:lnTo>
                  <a:lnTo>
                    <a:pt x="3790391" y="46824"/>
                  </a:lnTo>
                  <a:lnTo>
                    <a:pt x="3800805" y="60960"/>
                  </a:lnTo>
                  <a:lnTo>
                    <a:pt x="3803853" y="81013"/>
                  </a:lnTo>
                  <a:lnTo>
                    <a:pt x="3803853" y="301002"/>
                  </a:lnTo>
                  <a:lnTo>
                    <a:pt x="3537140" y="9842"/>
                  </a:lnTo>
                  <a:lnTo>
                    <a:pt x="3520021" y="10299"/>
                  </a:lnTo>
                  <a:lnTo>
                    <a:pt x="3493655" y="12319"/>
                  </a:lnTo>
                  <a:lnTo>
                    <a:pt x="3479495" y="12776"/>
                  </a:lnTo>
                  <a:lnTo>
                    <a:pt x="3465957" y="12319"/>
                  </a:lnTo>
                  <a:lnTo>
                    <a:pt x="3435845" y="10299"/>
                  </a:lnTo>
                  <a:lnTo>
                    <a:pt x="3417722" y="9842"/>
                  </a:lnTo>
                  <a:lnTo>
                    <a:pt x="3415995" y="16357"/>
                  </a:lnTo>
                  <a:lnTo>
                    <a:pt x="3415995" y="25209"/>
                  </a:lnTo>
                  <a:lnTo>
                    <a:pt x="3417735" y="31115"/>
                  </a:lnTo>
                  <a:lnTo>
                    <a:pt x="3420084" y="31115"/>
                  </a:lnTo>
                  <a:lnTo>
                    <a:pt x="3452241" y="38074"/>
                  </a:lnTo>
                  <a:lnTo>
                    <a:pt x="3471938" y="49784"/>
                  </a:lnTo>
                  <a:lnTo>
                    <a:pt x="3481717" y="67005"/>
                  </a:lnTo>
                  <a:lnTo>
                    <a:pt x="3484105" y="90512"/>
                  </a:lnTo>
                  <a:lnTo>
                    <a:pt x="3474199" y="348145"/>
                  </a:lnTo>
                  <a:lnTo>
                    <a:pt x="3471443" y="368261"/>
                  </a:lnTo>
                  <a:lnTo>
                    <a:pt x="3462197" y="382549"/>
                  </a:lnTo>
                  <a:lnTo>
                    <a:pt x="3443655" y="391985"/>
                  </a:lnTo>
                  <a:lnTo>
                    <a:pt x="3410178" y="398195"/>
                  </a:lnTo>
                  <a:lnTo>
                    <a:pt x="3407841" y="403453"/>
                  </a:lnTo>
                  <a:lnTo>
                    <a:pt x="3407841" y="413537"/>
                  </a:lnTo>
                  <a:lnTo>
                    <a:pt x="3410191" y="418820"/>
                  </a:lnTo>
                  <a:lnTo>
                    <a:pt x="3431717" y="418363"/>
                  </a:lnTo>
                  <a:lnTo>
                    <a:pt x="3468598" y="416331"/>
                  </a:lnTo>
                  <a:lnTo>
                    <a:pt x="3488791" y="415874"/>
                  </a:lnTo>
                  <a:lnTo>
                    <a:pt x="3508629" y="416331"/>
                  </a:lnTo>
                  <a:lnTo>
                    <a:pt x="3547414" y="418363"/>
                  </a:lnTo>
                  <a:lnTo>
                    <a:pt x="3570897" y="418820"/>
                  </a:lnTo>
                  <a:lnTo>
                    <a:pt x="3573246" y="412915"/>
                  </a:lnTo>
                  <a:lnTo>
                    <a:pt x="3573246" y="403453"/>
                  </a:lnTo>
                  <a:lnTo>
                    <a:pt x="3571468" y="398132"/>
                  </a:lnTo>
                  <a:lnTo>
                    <a:pt x="3537648" y="391985"/>
                  </a:lnTo>
                  <a:lnTo>
                    <a:pt x="3518509" y="382549"/>
                  </a:lnTo>
                  <a:lnTo>
                    <a:pt x="3508959" y="368261"/>
                  </a:lnTo>
                  <a:lnTo>
                    <a:pt x="3506838" y="348145"/>
                  </a:lnTo>
                  <a:lnTo>
                    <a:pt x="3510343" y="107569"/>
                  </a:lnTo>
                  <a:lnTo>
                    <a:pt x="3802075" y="422846"/>
                  </a:lnTo>
                  <a:lnTo>
                    <a:pt x="3805859" y="426339"/>
                  </a:lnTo>
                  <a:lnTo>
                    <a:pt x="3810939" y="428053"/>
                  </a:lnTo>
                  <a:lnTo>
                    <a:pt x="3816045" y="427558"/>
                  </a:lnTo>
                  <a:lnTo>
                    <a:pt x="3823614" y="427558"/>
                  </a:lnTo>
                  <a:lnTo>
                    <a:pt x="3827678" y="424599"/>
                  </a:lnTo>
                  <a:lnTo>
                    <a:pt x="3834104" y="81089"/>
                  </a:lnTo>
                  <a:lnTo>
                    <a:pt x="3836860" y="61048"/>
                  </a:lnTo>
                  <a:lnTo>
                    <a:pt x="3846169" y="46913"/>
                  </a:lnTo>
                  <a:lnTo>
                    <a:pt x="3864876" y="37503"/>
                  </a:lnTo>
                  <a:lnTo>
                    <a:pt x="3895801" y="31673"/>
                  </a:lnTo>
                  <a:lnTo>
                    <a:pt x="3898125" y="31102"/>
                  </a:lnTo>
                  <a:lnTo>
                    <a:pt x="3900462" y="25806"/>
                  </a:lnTo>
                  <a:lnTo>
                    <a:pt x="3900513" y="15684"/>
                  </a:lnTo>
                  <a:close/>
                </a:path>
                <a:path w="4156709" h="1675765">
                  <a:moveTo>
                    <a:pt x="4143667" y="1657032"/>
                  </a:moveTo>
                  <a:lnTo>
                    <a:pt x="12661" y="1657032"/>
                  </a:lnTo>
                  <a:lnTo>
                    <a:pt x="12661" y="1675231"/>
                  </a:lnTo>
                  <a:lnTo>
                    <a:pt x="4143667" y="1675231"/>
                  </a:lnTo>
                  <a:lnTo>
                    <a:pt x="4143667" y="1657032"/>
                  </a:lnTo>
                  <a:close/>
                </a:path>
                <a:path w="4156709" h="1675765">
                  <a:moveTo>
                    <a:pt x="4156329" y="542785"/>
                  </a:moveTo>
                  <a:lnTo>
                    <a:pt x="4153992" y="536321"/>
                  </a:lnTo>
                  <a:lnTo>
                    <a:pt x="4134434" y="536778"/>
                  </a:lnTo>
                  <a:lnTo>
                    <a:pt x="4105465" y="538797"/>
                  </a:lnTo>
                  <a:lnTo>
                    <a:pt x="4087596" y="539254"/>
                  </a:lnTo>
                  <a:lnTo>
                    <a:pt x="4066095" y="538797"/>
                  </a:lnTo>
                  <a:lnTo>
                    <a:pt x="4028567" y="536778"/>
                  </a:lnTo>
                  <a:lnTo>
                    <a:pt x="4003154" y="536321"/>
                  </a:lnTo>
                  <a:lnTo>
                    <a:pt x="4001401" y="542848"/>
                  </a:lnTo>
                  <a:lnTo>
                    <a:pt x="4001401" y="551688"/>
                  </a:lnTo>
                  <a:lnTo>
                    <a:pt x="4001973" y="557593"/>
                  </a:lnTo>
                  <a:lnTo>
                    <a:pt x="4004310" y="557593"/>
                  </a:lnTo>
                  <a:lnTo>
                    <a:pt x="4025049" y="561543"/>
                  </a:lnTo>
                  <a:lnTo>
                    <a:pt x="4038308" y="567143"/>
                  </a:lnTo>
                  <a:lnTo>
                    <a:pt x="4045343" y="574306"/>
                  </a:lnTo>
                  <a:lnTo>
                    <a:pt x="4047401" y="582891"/>
                  </a:lnTo>
                  <a:lnTo>
                    <a:pt x="4046347" y="589572"/>
                  </a:lnTo>
                  <a:lnTo>
                    <a:pt x="4044315" y="595985"/>
                  </a:lnTo>
                  <a:lnTo>
                    <a:pt x="4041356" y="602030"/>
                  </a:lnTo>
                  <a:lnTo>
                    <a:pt x="4037520" y="607580"/>
                  </a:lnTo>
                  <a:lnTo>
                    <a:pt x="3955402" y="731672"/>
                  </a:lnTo>
                  <a:lnTo>
                    <a:pt x="3876217" y="607580"/>
                  </a:lnTo>
                  <a:lnTo>
                    <a:pt x="3871620" y="600951"/>
                  </a:lnTo>
                  <a:lnTo>
                    <a:pt x="3868013" y="593763"/>
                  </a:lnTo>
                  <a:lnTo>
                    <a:pt x="3865461" y="586130"/>
                  </a:lnTo>
                  <a:lnTo>
                    <a:pt x="3863987" y="578167"/>
                  </a:lnTo>
                  <a:lnTo>
                    <a:pt x="3865981" y="571334"/>
                  </a:lnTo>
                  <a:lnTo>
                    <a:pt x="3872509" y="565683"/>
                  </a:lnTo>
                  <a:lnTo>
                    <a:pt x="3884384" y="561136"/>
                  </a:lnTo>
                  <a:lnTo>
                    <a:pt x="3902430" y="557580"/>
                  </a:lnTo>
                  <a:lnTo>
                    <a:pt x="3904767" y="557580"/>
                  </a:lnTo>
                  <a:lnTo>
                    <a:pt x="3907117" y="551675"/>
                  </a:lnTo>
                  <a:lnTo>
                    <a:pt x="3907117" y="542772"/>
                  </a:lnTo>
                  <a:lnTo>
                    <a:pt x="3905339" y="536308"/>
                  </a:lnTo>
                  <a:lnTo>
                    <a:pt x="3873627" y="536765"/>
                  </a:lnTo>
                  <a:lnTo>
                    <a:pt x="3818432" y="538784"/>
                  </a:lnTo>
                  <a:lnTo>
                    <a:pt x="3793553" y="539242"/>
                  </a:lnTo>
                  <a:lnTo>
                    <a:pt x="3770020" y="538784"/>
                  </a:lnTo>
                  <a:lnTo>
                    <a:pt x="3724262" y="536765"/>
                  </a:lnTo>
                  <a:lnTo>
                    <a:pt x="3700361" y="536308"/>
                  </a:lnTo>
                  <a:lnTo>
                    <a:pt x="3698024" y="542836"/>
                  </a:lnTo>
                  <a:lnTo>
                    <a:pt x="3698024" y="551675"/>
                  </a:lnTo>
                  <a:lnTo>
                    <a:pt x="3700361" y="557580"/>
                  </a:lnTo>
                  <a:lnTo>
                    <a:pt x="3702697" y="557580"/>
                  </a:lnTo>
                  <a:lnTo>
                    <a:pt x="3730472" y="563156"/>
                  </a:lnTo>
                  <a:lnTo>
                    <a:pt x="3751034" y="573100"/>
                  </a:lnTo>
                  <a:lnTo>
                    <a:pt x="3767226" y="587768"/>
                  </a:lnTo>
                  <a:lnTo>
                    <a:pt x="3781895" y="607580"/>
                  </a:lnTo>
                  <a:lnTo>
                    <a:pt x="3879710" y="762279"/>
                  </a:lnTo>
                  <a:lnTo>
                    <a:pt x="3879710" y="874610"/>
                  </a:lnTo>
                  <a:lnTo>
                    <a:pt x="3877653" y="894740"/>
                  </a:lnTo>
                  <a:lnTo>
                    <a:pt x="3869385" y="909027"/>
                  </a:lnTo>
                  <a:lnTo>
                    <a:pt x="3851719" y="918451"/>
                  </a:lnTo>
                  <a:lnTo>
                    <a:pt x="3821506" y="924026"/>
                  </a:lnTo>
                  <a:lnTo>
                    <a:pt x="3819169" y="924610"/>
                  </a:lnTo>
                  <a:lnTo>
                    <a:pt x="3816820" y="930490"/>
                  </a:lnTo>
                  <a:lnTo>
                    <a:pt x="3816820" y="939342"/>
                  </a:lnTo>
                  <a:lnTo>
                    <a:pt x="3819169" y="945248"/>
                  </a:lnTo>
                  <a:lnTo>
                    <a:pt x="3848557" y="944778"/>
                  </a:lnTo>
                  <a:lnTo>
                    <a:pt x="3897655" y="942759"/>
                  </a:lnTo>
                  <a:lnTo>
                    <a:pt x="3923398" y="942301"/>
                  </a:lnTo>
                  <a:lnTo>
                    <a:pt x="3948404" y="942759"/>
                  </a:lnTo>
                  <a:lnTo>
                    <a:pt x="3994302" y="944778"/>
                  </a:lnTo>
                  <a:lnTo>
                    <a:pt x="4022979" y="945248"/>
                  </a:lnTo>
                  <a:lnTo>
                    <a:pt x="4025315" y="939342"/>
                  </a:lnTo>
                  <a:lnTo>
                    <a:pt x="4025315" y="930490"/>
                  </a:lnTo>
                  <a:lnTo>
                    <a:pt x="4022979" y="924610"/>
                  </a:lnTo>
                  <a:lnTo>
                    <a:pt x="4020642" y="924026"/>
                  </a:lnTo>
                  <a:lnTo>
                    <a:pt x="3990898" y="918464"/>
                  </a:lnTo>
                  <a:lnTo>
                    <a:pt x="3974858" y="909027"/>
                  </a:lnTo>
                  <a:lnTo>
                    <a:pt x="3968318" y="894753"/>
                  </a:lnTo>
                  <a:lnTo>
                    <a:pt x="3967073" y="874610"/>
                  </a:lnTo>
                  <a:lnTo>
                    <a:pt x="3967073" y="761682"/>
                  </a:lnTo>
                  <a:lnTo>
                    <a:pt x="4072471" y="607568"/>
                  </a:lnTo>
                  <a:lnTo>
                    <a:pt x="4104640" y="572439"/>
                  </a:lnTo>
                  <a:lnTo>
                    <a:pt x="4149902" y="557568"/>
                  </a:lnTo>
                  <a:lnTo>
                    <a:pt x="4152823" y="557568"/>
                  </a:lnTo>
                  <a:lnTo>
                    <a:pt x="4156316" y="551726"/>
                  </a:lnTo>
                  <a:lnTo>
                    <a:pt x="4156329" y="5427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19">
              <a:extLst>
                <a:ext uri="{FF2B5EF4-FFF2-40B4-BE49-F238E27FC236}">
                  <a16:creationId xmlns:a16="http://schemas.microsoft.com/office/drawing/2014/main" id="{483AA7CA-355B-A07B-84F7-00ACB41BDEC2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36360" y="7639953"/>
              <a:ext cx="196151" cy="227668"/>
            </a:xfrm>
            <a:prstGeom prst="rect">
              <a:avLst/>
            </a:prstGeom>
          </p:spPr>
        </p:pic>
        <p:pic>
          <p:nvPicPr>
            <p:cNvPr id="23" name="object 20">
              <a:extLst>
                <a:ext uri="{FF2B5EF4-FFF2-40B4-BE49-F238E27FC236}">
                  <a16:creationId xmlns:a16="http://schemas.microsoft.com/office/drawing/2014/main" id="{AA8F6D4C-CD80-FAE4-FFD3-25625AA1EB5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56559" y="7634738"/>
              <a:ext cx="247050" cy="238107"/>
            </a:xfrm>
            <a:prstGeom prst="rect">
              <a:avLst/>
            </a:prstGeom>
          </p:spPr>
        </p:pic>
        <p:sp>
          <p:nvSpPr>
            <p:cNvPr id="24" name="object 21">
              <a:extLst>
                <a:ext uri="{FF2B5EF4-FFF2-40B4-BE49-F238E27FC236}">
                  <a16:creationId xmlns:a16="http://schemas.microsoft.com/office/drawing/2014/main" id="{E4BD74D1-0784-8972-A155-E28124614771}"/>
                </a:ext>
              </a:extLst>
            </p:cNvPr>
            <p:cNvSpPr/>
            <p:nvPr/>
          </p:nvSpPr>
          <p:spPr>
            <a:xfrm>
              <a:off x="4198086" y="7533912"/>
              <a:ext cx="2491105" cy="427990"/>
            </a:xfrm>
            <a:custGeom>
              <a:avLst/>
              <a:gdLst/>
              <a:ahLst/>
              <a:cxnLst/>
              <a:rect l="l" t="t" r="r" b="b"/>
              <a:pathLst>
                <a:path w="2491104" h="427990">
                  <a:moveTo>
                    <a:pt x="380987" y="300621"/>
                  </a:moveTo>
                  <a:lnTo>
                    <a:pt x="372084" y="262089"/>
                  </a:lnTo>
                  <a:lnTo>
                    <a:pt x="346748" y="229412"/>
                  </a:lnTo>
                  <a:lnTo>
                    <a:pt x="312204" y="208419"/>
                  </a:lnTo>
                  <a:lnTo>
                    <a:pt x="307086" y="205308"/>
                  </a:lnTo>
                  <a:lnTo>
                    <a:pt x="288099" y="200634"/>
                  </a:lnTo>
                  <a:lnTo>
                    <a:pt x="288099" y="297510"/>
                  </a:lnTo>
                  <a:lnTo>
                    <a:pt x="281178" y="338848"/>
                  </a:lnTo>
                  <a:lnTo>
                    <a:pt x="262737" y="368998"/>
                  </a:lnTo>
                  <a:lnTo>
                    <a:pt x="236258" y="387451"/>
                  </a:lnTo>
                  <a:lnTo>
                    <a:pt x="205206" y="393712"/>
                  </a:lnTo>
                  <a:lnTo>
                    <a:pt x="179705" y="391134"/>
                  </a:lnTo>
                  <a:lnTo>
                    <a:pt x="163220" y="383324"/>
                  </a:lnTo>
                  <a:lnTo>
                    <a:pt x="154355" y="370166"/>
                  </a:lnTo>
                  <a:lnTo>
                    <a:pt x="151701" y="351548"/>
                  </a:lnTo>
                  <a:lnTo>
                    <a:pt x="151701" y="208419"/>
                  </a:lnTo>
                  <a:lnTo>
                    <a:pt x="205790" y="208419"/>
                  </a:lnTo>
                  <a:lnTo>
                    <a:pt x="240944" y="214515"/>
                  </a:lnTo>
                  <a:lnTo>
                    <a:pt x="266763" y="232054"/>
                  </a:lnTo>
                  <a:lnTo>
                    <a:pt x="282676" y="260057"/>
                  </a:lnTo>
                  <a:lnTo>
                    <a:pt x="288099" y="297510"/>
                  </a:lnTo>
                  <a:lnTo>
                    <a:pt x="288099" y="200634"/>
                  </a:lnTo>
                  <a:lnTo>
                    <a:pt x="255193" y="192532"/>
                  </a:lnTo>
                  <a:lnTo>
                    <a:pt x="282244" y="184023"/>
                  </a:lnTo>
                  <a:lnTo>
                    <a:pt x="297027" y="179387"/>
                  </a:lnTo>
                  <a:lnTo>
                    <a:pt x="328891" y="158229"/>
                  </a:lnTo>
                  <a:lnTo>
                    <a:pt x="349173" y="131064"/>
                  </a:lnTo>
                  <a:lnTo>
                    <a:pt x="356298" y="99885"/>
                  </a:lnTo>
                  <a:lnTo>
                    <a:pt x="347421" y="61569"/>
                  </a:lnTo>
                  <a:lnTo>
                    <a:pt x="321030" y="31724"/>
                  </a:lnTo>
                  <a:lnTo>
                    <a:pt x="317690" y="30238"/>
                  </a:lnTo>
                  <a:lnTo>
                    <a:pt x="277431" y="12344"/>
                  </a:lnTo>
                  <a:lnTo>
                    <a:pt x="262851" y="10680"/>
                  </a:lnTo>
                  <a:lnTo>
                    <a:pt x="262851" y="103847"/>
                  </a:lnTo>
                  <a:lnTo>
                    <a:pt x="258876" y="139433"/>
                  </a:lnTo>
                  <a:lnTo>
                    <a:pt x="246024" y="164426"/>
                  </a:lnTo>
                  <a:lnTo>
                    <a:pt x="222923" y="179184"/>
                  </a:lnTo>
                  <a:lnTo>
                    <a:pt x="188188" y="184023"/>
                  </a:lnTo>
                  <a:lnTo>
                    <a:pt x="151752" y="184023"/>
                  </a:lnTo>
                  <a:lnTo>
                    <a:pt x="151752" y="59931"/>
                  </a:lnTo>
                  <a:lnTo>
                    <a:pt x="153822" y="47028"/>
                  </a:lnTo>
                  <a:lnTo>
                    <a:pt x="159981" y="37744"/>
                  </a:lnTo>
                  <a:lnTo>
                    <a:pt x="170103" y="32131"/>
                  </a:lnTo>
                  <a:lnTo>
                    <a:pt x="184086" y="30238"/>
                  </a:lnTo>
                  <a:lnTo>
                    <a:pt x="193446" y="30238"/>
                  </a:lnTo>
                  <a:lnTo>
                    <a:pt x="224878" y="34658"/>
                  </a:lnTo>
                  <a:lnTo>
                    <a:pt x="246443" y="48145"/>
                  </a:lnTo>
                  <a:lnTo>
                    <a:pt x="258851" y="71081"/>
                  </a:lnTo>
                  <a:lnTo>
                    <a:pt x="262851" y="103847"/>
                  </a:lnTo>
                  <a:lnTo>
                    <a:pt x="262851" y="10680"/>
                  </a:lnTo>
                  <a:lnTo>
                    <a:pt x="243103" y="8420"/>
                  </a:lnTo>
                  <a:lnTo>
                    <a:pt x="216966" y="5435"/>
                  </a:lnTo>
                  <a:lnTo>
                    <a:pt x="189014" y="5905"/>
                  </a:lnTo>
                  <a:lnTo>
                    <a:pt x="136626" y="7950"/>
                  </a:lnTo>
                  <a:lnTo>
                    <a:pt x="109956" y="8420"/>
                  </a:lnTo>
                  <a:lnTo>
                    <a:pt x="83566" y="7950"/>
                  </a:lnTo>
                  <a:lnTo>
                    <a:pt x="32372" y="5905"/>
                  </a:lnTo>
                  <a:lnTo>
                    <a:pt x="4673" y="5435"/>
                  </a:lnTo>
                  <a:lnTo>
                    <a:pt x="2336" y="5435"/>
                  </a:lnTo>
                  <a:lnTo>
                    <a:pt x="0" y="11976"/>
                  </a:lnTo>
                  <a:lnTo>
                    <a:pt x="0" y="20866"/>
                  </a:lnTo>
                  <a:lnTo>
                    <a:pt x="2336" y="26771"/>
                  </a:lnTo>
                  <a:lnTo>
                    <a:pt x="4673" y="26771"/>
                  </a:lnTo>
                  <a:lnTo>
                    <a:pt x="35217" y="32740"/>
                  </a:lnTo>
                  <a:lnTo>
                    <a:pt x="53047" y="42443"/>
                  </a:lnTo>
                  <a:lnTo>
                    <a:pt x="61404" y="56921"/>
                  </a:lnTo>
                  <a:lnTo>
                    <a:pt x="63474" y="77254"/>
                  </a:lnTo>
                  <a:lnTo>
                    <a:pt x="63474" y="346887"/>
                  </a:lnTo>
                  <a:lnTo>
                    <a:pt x="61404" y="367220"/>
                  </a:lnTo>
                  <a:lnTo>
                    <a:pt x="53035" y="381635"/>
                  </a:lnTo>
                  <a:lnTo>
                    <a:pt x="35191" y="391160"/>
                  </a:lnTo>
                  <a:lnTo>
                    <a:pt x="4673" y="396773"/>
                  </a:lnTo>
                  <a:lnTo>
                    <a:pt x="2336" y="397332"/>
                  </a:lnTo>
                  <a:lnTo>
                    <a:pt x="0" y="403263"/>
                  </a:lnTo>
                  <a:lnTo>
                    <a:pt x="88" y="412432"/>
                  </a:lnTo>
                  <a:lnTo>
                    <a:pt x="2336" y="418109"/>
                  </a:lnTo>
                  <a:lnTo>
                    <a:pt x="4673" y="418109"/>
                  </a:lnTo>
                  <a:lnTo>
                    <a:pt x="33121" y="417639"/>
                  </a:lnTo>
                  <a:lnTo>
                    <a:pt x="87541" y="415607"/>
                  </a:lnTo>
                  <a:lnTo>
                    <a:pt x="114642" y="415137"/>
                  </a:lnTo>
                  <a:lnTo>
                    <a:pt x="142760" y="415607"/>
                  </a:lnTo>
                  <a:lnTo>
                    <a:pt x="201625" y="417639"/>
                  </a:lnTo>
                  <a:lnTo>
                    <a:pt x="231063" y="418109"/>
                  </a:lnTo>
                  <a:lnTo>
                    <a:pt x="259613" y="415137"/>
                  </a:lnTo>
                  <a:lnTo>
                    <a:pt x="285711" y="412432"/>
                  </a:lnTo>
                  <a:lnTo>
                    <a:pt x="327774" y="396392"/>
                  </a:lnTo>
                  <a:lnTo>
                    <a:pt x="330962" y="393712"/>
                  </a:lnTo>
                  <a:lnTo>
                    <a:pt x="357505" y="371436"/>
                  </a:lnTo>
                  <a:lnTo>
                    <a:pt x="375158" y="339026"/>
                  </a:lnTo>
                  <a:lnTo>
                    <a:pt x="380987" y="300621"/>
                  </a:lnTo>
                  <a:close/>
                </a:path>
                <a:path w="2491104" h="427990">
                  <a:moveTo>
                    <a:pt x="811885" y="295884"/>
                  </a:moveTo>
                  <a:lnTo>
                    <a:pt x="804240" y="291744"/>
                  </a:lnTo>
                  <a:lnTo>
                    <a:pt x="793076" y="291744"/>
                  </a:lnTo>
                  <a:lnTo>
                    <a:pt x="790168" y="292315"/>
                  </a:lnTo>
                  <a:lnTo>
                    <a:pt x="789571" y="294106"/>
                  </a:lnTo>
                  <a:lnTo>
                    <a:pt x="771067" y="332282"/>
                  </a:lnTo>
                  <a:lnTo>
                    <a:pt x="742861" y="363004"/>
                  </a:lnTo>
                  <a:lnTo>
                    <a:pt x="707593" y="383463"/>
                  </a:lnTo>
                  <a:lnTo>
                    <a:pt x="667905" y="390906"/>
                  </a:lnTo>
                  <a:lnTo>
                    <a:pt x="620864" y="390906"/>
                  </a:lnTo>
                  <a:lnTo>
                    <a:pt x="618337" y="391210"/>
                  </a:lnTo>
                  <a:lnTo>
                    <a:pt x="587603" y="368211"/>
                  </a:lnTo>
                  <a:lnTo>
                    <a:pt x="586778" y="355879"/>
                  </a:lnTo>
                  <a:lnTo>
                    <a:pt x="586778" y="219875"/>
                  </a:lnTo>
                  <a:lnTo>
                    <a:pt x="633869" y="219875"/>
                  </a:lnTo>
                  <a:lnTo>
                    <a:pt x="657555" y="223316"/>
                  </a:lnTo>
                  <a:lnTo>
                    <a:pt x="675678" y="234492"/>
                  </a:lnTo>
                  <a:lnTo>
                    <a:pt x="688187" y="254698"/>
                  </a:lnTo>
                  <a:lnTo>
                    <a:pt x="695540" y="287566"/>
                  </a:lnTo>
                  <a:lnTo>
                    <a:pt x="701421" y="289928"/>
                  </a:lnTo>
                  <a:lnTo>
                    <a:pt x="710222" y="289928"/>
                  </a:lnTo>
                  <a:lnTo>
                    <a:pt x="716064" y="287578"/>
                  </a:lnTo>
                  <a:lnTo>
                    <a:pt x="715606" y="264731"/>
                  </a:lnTo>
                  <a:lnTo>
                    <a:pt x="713600" y="228663"/>
                  </a:lnTo>
                  <a:lnTo>
                    <a:pt x="713143" y="209181"/>
                  </a:lnTo>
                  <a:lnTo>
                    <a:pt x="713600" y="189509"/>
                  </a:lnTo>
                  <a:lnTo>
                    <a:pt x="715606" y="152628"/>
                  </a:lnTo>
                  <a:lnTo>
                    <a:pt x="716064" y="129019"/>
                  </a:lnTo>
                  <a:lnTo>
                    <a:pt x="710222" y="127241"/>
                  </a:lnTo>
                  <a:lnTo>
                    <a:pt x="701471" y="127241"/>
                  </a:lnTo>
                  <a:lnTo>
                    <a:pt x="695591" y="129006"/>
                  </a:lnTo>
                  <a:lnTo>
                    <a:pt x="688187" y="162191"/>
                  </a:lnTo>
                  <a:lnTo>
                    <a:pt x="675678" y="181787"/>
                  </a:lnTo>
                  <a:lnTo>
                    <a:pt x="657555" y="192354"/>
                  </a:lnTo>
                  <a:lnTo>
                    <a:pt x="633869" y="195516"/>
                  </a:lnTo>
                  <a:lnTo>
                    <a:pt x="586841" y="195516"/>
                  </a:lnTo>
                  <a:lnTo>
                    <a:pt x="586841" y="68427"/>
                  </a:lnTo>
                  <a:lnTo>
                    <a:pt x="586524" y="66014"/>
                  </a:lnTo>
                  <a:lnTo>
                    <a:pt x="608558" y="34061"/>
                  </a:lnTo>
                  <a:lnTo>
                    <a:pt x="620928" y="32791"/>
                  </a:lnTo>
                  <a:lnTo>
                    <a:pt x="667969" y="32791"/>
                  </a:lnTo>
                  <a:lnTo>
                    <a:pt x="703160" y="39001"/>
                  </a:lnTo>
                  <a:lnTo>
                    <a:pt x="732116" y="56629"/>
                  </a:lnTo>
                  <a:lnTo>
                    <a:pt x="753694" y="84150"/>
                  </a:lnTo>
                  <a:lnTo>
                    <a:pt x="766737" y="120091"/>
                  </a:lnTo>
                  <a:lnTo>
                    <a:pt x="768553" y="122847"/>
                  </a:lnTo>
                  <a:lnTo>
                    <a:pt x="771652" y="124421"/>
                  </a:lnTo>
                  <a:lnTo>
                    <a:pt x="774928" y="124244"/>
                  </a:lnTo>
                  <a:lnTo>
                    <a:pt x="783132" y="124244"/>
                  </a:lnTo>
                  <a:lnTo>
                    <a:pt x="789025" y="120675"/>
                  </a:lnTo>
                  <a:lnTo>
                    <a:pt x="784377" y="88874"/>
                  </a:lnTo>
                  <a:lnTo>
                    <a:pt x="781075" y="61137"/>
                  </a:lnTo>
                  <a:lnTo>
                    <a:pt x="778510" y="33324"/>
                  </a:lnTo>
                  <a:lnTo>
                    <a:pt x="776681" y="5435"/>
                  </a:lnTo>
                  <a:lnTo>
                    <a:pt x="739978" y="6400"/>
                  </a:lnTo>
                  <a:lnTo>
                    <a:pt x="693039" y="7378"/>
                  </a:lnTo>
                  <a:lnTo>
                    <a:pt x="645871" y="8128"/>
                  </a:lnTo>
                  <a:lnTo>
                    <a:pt x="608520" y="8420"/>
                  </a:lnTo>
                  <a:lnTo>
                    <a:pt x="571004" y="8115"/>
                  </a:lnTo>
                  <a:lnTo>
                    <a:pt x="523506" y="7366"/>
                  </a:lnTo>
                  <a:lnTo>
                    <a:pt x="437464" y="5435"/>
                  </a:lnTo>
                  <a:lnTo>
                    <a:pt x="435127" y="11976"/>
                  </a:lnTo>
                  <a:lnTo>
                    <a:pt x="435127" y="20866"/>
                  </a:lnTo>
                  <a:lnTo>
                    <a:pt x="437464" y="26771"/>
                  </a:lnTo>
                  <a:lnTo>
                    <a:pt x="439801" y="26771"/>
                  </a:lnTo>
                  <a:lnTo>
                    <a:pt x="470344" y="32740"/>
                  </a:lnTo>
                  <a:lnTo>
                    <a:pt x="488175" y="42443"/>
                  </a:lnTo>
                  <a:lnTo>
                    <a:pt x="496531" y="56921"/>
                  </a:lnTo>
                  <a:lnTo>
                    <a:pt x="498602" y="77254"/>
                  </a:lnTo>
                  <a:lnTo>
                    <a:pt x="498602" y="346887"/>
                  </a:lnTo>
                  <a:lnTo>
                    <a:pt x="496519" y="367220"/>
                  </a:lnTo>
                  <a:lnTo>
                    <a:pt x="488162" y="381635"/>
                  </a:lnTo>
                  <a:lnTo>
                    <a:pt x="470319" y="391160"/>
                  </a:lnTo>
                  <a:lnTo>
                    <a:pt x="439801" y="396773"/>
                  </a:lnTo>
                  <a:lnTo>
                    <a:pt x="437464" y="397332"/>
                  </a:lnTo>
                  <a:lnTo>
                    <a:pt x="435127" y="403263"/>
                  </a:lnTo>
                  <a:lnTo>
                    <a:pt x="435127" y="412203"/>
                  </a:lnTo>
                  <a:lnTo>
                    <a:pt x="437464" y="418109"/>
                  </a:lnTo>
                  <a:lnTo>
                    <a:pt x="477253" y="417144"/>
                  </a:lnTo>
                  <a:lnTo>
                    <a:pt x="526440" y="416179"/>
                  </a:lnTo>
                  <a:lnTo>
                    <a:pt x="575970" y="415442"/>
                  </a:lnTo>
                  <a:lnTo>
                    <a:pt x="614413" y="415137"/>
                  </a:lnTo>
                  <a:lnTo>
                    <a:pt x="652132" y="415442"/>
                  </a:lnTo>
                  <a:lnTo>
                    <a:pt x="700100" y="416179"/>
                  </a:lnTo>
                  <a:lnTo>
                    <a:pt x="747852" y="417144"/>
                  </a:lnTo>
                  <a:lnTo>
                    <a:pt x="784898" y="418109"/>
                  </a:lnTo>
                  <a:lnTo>
                    <a:pt x="790257" y="389013"/>
                  </a:lnTo>
                  <a:lnTo>
                    <a:pt x="796505" y="358330"/>
                  </a:lnTo>
                  <a:lnTo>
                    <a:pt x="803389" y="328015"/>
                  </a:lnTo>
                  <a:lnTo>
                    <a:pt x="811885" y="295884"/>
                  </a:lnTo>
                  <a:close/>
                </a:path>
                <a:path w="2491104" h="427990">
                  <a:moveTo>
                    <a:pt x="1082395" y="412153"/>
                  </a:moveTo>
                  <a:lnTo>
                    <a:pt x="1082370" y="403301"/>
                  </a:lnTo>
                  <a:lnTo>
                    <a:pt x="1080617" y="397370"/>
                  </a:lnTo>
                  <a:lnTo>
                    <a:pt x="1047267" y="391160"/>
                  </a:lnTo>
                  <a:lnTo>
                    <a:pt x="1029639" y="381635"/>
                  </a:lnTo>
                  <a:lnTo>
                    <a:pt x="1021473" y="367220"/>
                  </a:lnTo>
                  <a:lnTo>
                    <a:pt x="1019492" y="346887"/>
                  </a:lnTo>
                  <a:lnTo>
                    <a:pt x="1019492" y="77254"/>
                  </a:lnTo>
                  <a:lnTo>
                    <a:pt x="1021473" y="56921"/>
                  </a:lnTo>
                  <a:lnTo>
                    <a:pt x="1029639" y="42430"/>
                  </a:lnTo>
                  <a:lnTo>
                    <a:pt x="1047267" y="32727"/>
                  </a:lnTo>
                  <a:lnTo>
                    <a:pt x="1077696" y="26771"/>
                  </a:lnTo>
                  <a:lnTo>
                    <a:pt x="1080604" y="26771"/>
                  </a:lnTo>
                  <a:lnTo>
                    <a:pt x="1082370" y="20866"/>
                  </a:lnTo>
                  <a:lnTo>
                    <a:pt x="1082370" y="11976"/>
                  </a:lnTo>
                  <a:lnTo>
                    <a:pt x="1080617" y="5435"/>
                  </a:lnTo>
                  <a:lnTo>
                    <a:pt x="1050455" y="5905"/>
                  </a:lnTo>
                  <a:lnTo>
                    <a:pt x="1001306" y="7950"/>
                  </a:lnTo>
                  <a:lnTo>
                    <a:pt x="975398" y="8420"/>
                  </a:lnTo>
                  <a:lnTo>
                    <a:pt x="949388" y="7950"/>
                  </a:lnTo>
                  <a:lnTo>
                    <a:pt x="899591" y="5905"/>
                  </a:lnTo>
                  <a:lnTo>
                    <a:pt x="869581" y="5435"/>
                  </a:lnTo>
                  <a:lnTo>
                    <a:pt x="867244" y="11976"/>
                  </a:lnTo>
                  <a:lnTo>
                    <a:pt x="867244" y="20866"/>
                  </a:lnTo>
                  <a:lnTo>
                    <a:pt x="869594" y="26771"/>
                  </a:lnTo>
                  <a:lnTo>
                    <a:pt x="871931" y="26771"/>
                  </a:lnTo>
                  <a:lnTo>
                    <a:pt x="902690" y="32740"/>
                  </a:lnTo>
                  <a:lnTo>
                    <a:pt x="920496" y="42443"/>
                  </a:lnTo>
                  <a:lnTo>
                    <a:pt x="928712" y="56921"/>
                  </a:lnTo>
                  <a:lnTo>
                    <a:pt x="930706" y="77254"/>
                  </a:lnTo>
                  <a:lnTo>
                    <a:pt x="930706" y="346887"/>
                  </a:lnTo>
                  <a:lnTo>
                    <a:pt x="928712" y="367220"/>
                  </a:lnTo>
                  <a:lnTo>
                    <a:pt x="920496" y="381635"/>
                  </a:lnTo>
                  <a:lnTo>
                    <a:pt x="902690" y="391160"/>
                  </a:lnTo>
                  <a:lnTo>
                    <a:pt x="871931" y="396773"/>
                  </a:lnTo>
                  <a:lnTo>
                    <a:pt x="869581" y="397332"/>
                  </a:lnTo>
                  <a:lnTo>
                    <a:pt x="867244" y="403263"/>
                  </a:lnTo>
                  <a:lnTo>
                    <a:pt x="867244" y="412203"/>
                  </a:lnTo>
                  <a:lnTo>
                    <a:pt x="869594" y="418109"/>
                  </a:lnTo>
                  <a:lnTo>
                    <a:pt x="899579" y="417639"/>
                  </a:lnTo>
                  <a:lnTo>
                    <a:pt x="949401" y="415607"/>
                  </a:lnTo>
                  <a:lnTo>
                    <a:pt x="975398" y="415137"/>
                  </a:lnTo>
                  <a:lnTo>
                    <a:pt x="1001293" y="415607"/>
                  </a:lnTo>
                  <a:lnTo>
                    <a:pt x="1050455" y="417639"/>
                  </a:lnTo>
                  <a:lnTo>
                    <a:pt x="1077696" y="418109"/>
                  </a:lnTo>
                  <a:lnTo>
                    <a:pt x="1080630" y="418109"/>
                  </a:lnTo>
                  <a:lnTo>
                    <a:pt x="1082395" y="412153"/>
                  </a:lnTo>
                  <a:close/>
                </a:path>
                <a:path w="2491104" h="427990">
                  <a:moveTo>
                    <a:pt x="1582712" y="407441"/>
                  </a:moveTo>
                  <a:lnTo>
                    <a:pt x="1582686" y="403199"/>
                  </a:lnTo>
                  <a:lnTo>
                    <a:pt x="1581543" y="397408"/>
                  </a:lnTo>
                  <a:lnTo>
                    <a:pt x="1579206" y="396811"/>
                  </a:lnTo>
                  <a:lnTo>
                    <a:pt x="1551292" y="391566"/>
                  </a:lnTo>
                  <a:lnTo>
                    <a:pt x="1531861" y="382930"/>
                  </a:lnTo>
                  <a:lnTo>
                    <a:pt x="1518170" y="370827"/>
                  </a:lnTo>
                  <a:lnTo>
                    <a:pt x="1507464" y="355231"/>
                  </a:lnTo>
                  <a:lnTo>
                    <a:pt x="1428902" y="229831"/>
                  </a:lnTo>
                  <a:lnTo>
                    <a:pt x="1419275" y="214464"/>
                  </a:lnTo>
                  <a:lnTo>
                    <a:pt x="1434096" y="207797"/>
                  </a:lnTo>
                  <a:lnTo>
                    <a:pt x="1456436" y="197739"/>
                  </a:lnTo>
                  <a:lnTo>
                    <a:pt x="1483728" y="175120"/>
                  </a:lnTo>
                  <a:lnTo>
                    <a:pt x="1500543" y="146481"/>
                  </a:lnTo>
                  <a:lnTo>
                    <a:pt x="1506283" y="111721"/>
                  </a:lnTo>
                  <a:lnTo>
                    <a:pt x="1500225" y="77393"/>
                  </a:lnTo>
                  <a:lnTo>
                    <a:pt x="1481747" y="48094"/>
                  </a:lnTo>
                  <a:lnTo>
                    <a:pt x="1457159" y="30238"/>
                  </a:lnTo>
                  <a:lnTo>
                    <a:pt x="1450428" y="25349"/>
                  </a:lnTo>
                  <a:lnTo>
                    <a:pt x="1413395" y="13106"/>
                  </a:lnTo>
                  <a:lnTo>
                    <a:pt x="1413395" y="117525"/>
                  </a:lnTo>
                  <a:lnTo>
                    <a:pt x="1408684" y="157695"/>
                  </a:lnTo>
                  <a:lnTo>
                    <a:pt x="1393774" y="185826"/>
                  </a:lnTo>
                  <a:lnTo>
                    <a:pt x="1367510" y="202374"/>
                  </a:lnTo>
                  <a:lnTo>
                    <a:pt x="1328737" y="207797"/>
                  </a:lnTo>
                  <a:lnTo>
                    <a:pt x="1320469" y="207772"/>
                  </a:lnTo>
                  <a:lnTo>
                    <a:pt x="1312214" y="207365"/>
                  </a:lnTo>
                  <a:lnTo>
                    <a:pt x="1303997" y="206590"/>
                  </a:lnTo>
                  <a:lnTo>
                    <a:pt x="1295806" y="205435"/>
                  </a:lnTo>
                  <a:lnTo>
                    <a:pt x="1295806" y="71805"/>
                  </a:lnTo>
                  <a:lnTo>
                    <a:pt x="1297025" y="53289"/>
                  </a:lnTo>
                  <a:lnTo>
                    <a:pt x="1302931" y="40335"/>
                  </a:lnTo>
                  <a:lnTo>
                    <a:pt x="1316888" y="32727"/>
                  </a:lnTo>
                  <a:lnTo>
                    <a:pt x="1342250" y="30238"/>
                  </a:lnTo>
                  <a:lnTo>
                    <a:pt x="1374698" y="36042"/>
                  </a:lnTo>
                  <a:lnTo>
                    <a:pt x="1396784" y="52971"/>
                  </a:lnTo>
                  <a:lnTo>
                    <a:pt x="1409382" y="80365"/>
                  </a:lnTo>
                  <a:lnTo>
                    <a:pt x="1413395" y="117525"/>
                  </a:lnTo>
                  <a:lnTo>
                    <a:pt x="1413395" y="13106"/>
                  </a:lnTo>
                  <a:lnTo>
                    <a:pt x="1405839" y="10604"/>
                  </a:lnTo>
                  <a:lnTo>
                    <a:pt x="1380718" y="8343"/>
                  </a:lnTo>
                  <a:lnTo>
                    <a:pt x="1347546" y="5359"/>
                  </a:lnTo>
                  <a:lnTo>
                    <a:pt x="1321498" y="5829"/>
                  </a:lnTo>
                  <a:lnTo>
                    <a:pt x="1277594" y="7886"/>
                  </a:lnTo>
                  <a:lnTo>
                    <a:pt x="1252893" y="8343"/>
                  </a:lnTo>
                  <a:lnTo>
                    <a:pt x="1226807" y="7886"/>
                  </a:lnTo>
                  <a:lnTo>
                    <a:pt x="1176832" y="5829"/>
                  </a:lnTo>
                  <a:lnTo>
                    <a:pt x="1149413" y="5359"/>
                  </a:lnTo>
                  <a:lnTo>
                    <a:pt x="1146505" y="5359"/>
                  </a:lnTo>
                  <a:lnTo>
                    <a:pt x="1144739" y="11912"/>
                  </a:lnTo>
                  <a:lnTo>
                    <a:pt x="1144739" y="20789"/>
                  </a:lnTo>
                  <a:lnTo>
                    <a:pt x="1146492" y="26708"/>
                  </a:lnTo>
                  <a:lnTo>
                    <a:pt x="1149413" y="26708"/>
                  </a:lnTo>
                  <a:lnTo>
                    <a:pt x="1179614" y="32664"/>
                  </a:lnTo>
                  <a:lnTo>
                    <a:pt x="1197279" y="42367"/>
                  </a:lnTo>
                  <a:lnTo>
                    <a:pt x="1205560" y="56857"/>
                  </a:lnTo>
                  <a:lnTo>
                    <a:pt x="1207617" y="77177"/>
                  </a:lnTo>
                  <a:lnTo>
                    <a:pt x="1207617" y="346824"/>
                  </a:lnTo>
                  <a:lnTo>
                    <a:pt x="1205560" y="367144"/>
                  </a:lnTo>
                  <a:lnTo>
                    <a:pt x="1197254" y="381571"/>
                  </a:lnTo>
                  <a:lnTo>
                    <a:pt x="1179588" y="391083"/>
                  </a:lnTo>
                  <a:lnTo>
                    <a:pt x="1146505" y="397256"/>
                  </a:lnTo>
                  <a:lnTo>
                    <a:pt x="1144739" y="403199"/>
                  </a:lnTo>
                  <a:lnTo>
                    <a:pt x="1144739" y="412153"/>
                  </a:lnTo>
                  <a:lnTo>
                    <a:pt x="1146492" y="418033"/>
                  </a:lnTo>
                  <a:lnTo>
                    <a:pt x="1149413" y="418033"/>
                  </a:lnTo>
                  <a:lnTo>
                    <a:pt x="1176655" y="417563"/>
                  </a:lnTo>
                  <a:lnTo>
                    <a:pt x="1225816" y="415531"/>
                  </a:lnTo>
                  <a:lnTo>
                    <a:pt x="1251712" y="415074"/>
                  </a:lnTo>
                  <a:lnTo>
                    <a:pt x="1277340" y="415531"/>
                  </a:lnTo>
                  <a:lnTo>
                    <a:pt x="1325295" y="417563"/>
                  </a:lnTo>
                  <a:lnTo>
                    <a:pt x="1352245" y="418033"/>
                  </a:lnTo>
                  <a:lnTo>
                    <a:pt x="1354594" y="418033"/>
                  </a:lnTo>
                  <a:lnTo>
                    <a:pt x="1355750" y="415074"/>
                  </a:lnTo>
                  <a:lnTo>
                    <a:pt x="1356893" y="412153"/>
                  </a:lnTo>
                  <a:lnTo>
                    <a:pt x="1356918" y="403199"/>
                  </a:lnTo>
                  <a:lnTo>
                    <a:pt x="1354594" y="397306"/>
                  </a:lnTo>
                  <a:lnTo>
                    <a:pt x="1352245" y="396697"/>
                  </a:lnTo>
                  <a:lnTo>
                    <a:pt x="1321854" y="391083"/>
                  </a:lnTo>
                  <a:lnTo>
                    <a:pt x="1304848" y="381571"/>
                  </a:lnTo>
                  <a:lnTo>
                    <a:pt x="1297432" y="367144"/>
                  </a:lnTo>
                  <a:lnTo>
                    <a:pt x="1295806" y="346824"/>
                  </a:lnTo>
                  <a:lnTo>
                    <a:pt x="1295806" y="229831"/>
                  </a:lnTo>
                  <a:lnTo>
                    <a:pt x="1335138" y="236969"/>
                  </a:lnTo>
                  <a:lnTo>
                    <a:pt x="1361655" y="269036"/>
                  </a:lnTo>
                  <a:lnTo>
                    <a:pt x="1443367" y="418109"/>
                  </a:lnTo>
                  <a:lnTo>
                    <a:pt x="1458099" y="417639"/>
                  </a:lnTo>
                  <a:lnTo>
                    <a:pt x="1492161" y="415607"/>
                  </a:lnTo>
                  <a:lnTo>
                    <a:pt x="1506867" y="415137"/>
                  </a:lnTo>
                  <a:lnTo>
                    <a:pt x="1520456" y="415607"/>
                  </a:lnTo>
                  <a:lnTo>
                    <a:pt x="1559280" y="417639"/>
                  </a:lnTo>
                  <a:lnTo>
                    <a:pt x="1576819" y="418109"/>
                  </a:lnTo>
                  <a:lnTo>
                    <a:pt x="1579765" y="418109"/>
                  </a:lnTo>
                  <a:lnTo>
                    <a:pt x="1580946" y="415137"/>
                  </a:lnTo>
                  <a:lnTo>
                    <a:pt x="1582127" y="412153"/>
                  </a:lnTo>
                  <a:lnTo>
                    <a:pt x="1582712" y="407441"/>
                  </a:lnTo>
                  <a:close/>
                </a:path>
                <a:path w="2491104" h="427990">
                  <a:moveTo>
                    <a:pt x="2042490" y="20789"/>
                  </a:moveTo>
                  <a:lnTo>
                    <a:pt x="2042452" y="11912"/>
                  </a:lnTo>
                  <a:lnTo>
                    <a:pt x="2040102" y="5372"/>
                  </a:lnTo>
                  <a:lnTo>
                    <a:pt x="2017750" y="5829"/>
                  </a:lnTo>
                  <a:lnTo>
                    <a:pt x="1983028" y="7874"/>
                  </a:lnTo>
                  <a:lnTo>
                    <a:pt x="1963674" y="8343"/>
                  </a:lnTo>
                  <a:lnTo>
                    <a:pt x="1943912" y="7874"/>
                  </a:lnTo>
                  <a:lnTo>
                    <a:pt x="1908124" y="5829"/>
                  </a:lnTo>
                  <a:lnTo>
                    <a:pt x="1886686" y="5372"/>
                  </a:lnTo>
                  <a:lnTo>
                    <a:pt x="1884337" y="11899"/>
                  </a:lnTo>
                  <a:lnTo>
                    <a:pt x="1884337" y="20789"/>
                  </a:lnTo>
                  <a:lnTo>
                    <a:pt x="1886686" y="26695"/>
                  </a:lnTo>
                  <a:lnTo>
                    <a:pt x="1889023" y="26695"/>
                  </a:lnTo>
                  <a:lnTo>
                    <a:pt x="1919732" y="32664"/>
                  </a:lnTo>
                  <a:lnTo>
                    <a:pt x="1937969" y="42367"/>
                  </a:lnTo>
                  <a:lnTo>
                    <a:pt x="1946719" y="56857"/>
                  </a:lnTo>
                  <a:lnTo>
                    <a:pt x="1948980" y="77177"/>
                  </a:lnTo>
                  <a:lnTo>
                    <a:pt x="1948980" y="257721"/>
                  </a:lnTo>
                  <a:lnTo>
                    <a:pt x="1941893" y="316903"/>
                  </a:lnTo>
                  <a:lnTo>
                    <a:pt x="1920976" y="359664"/>
                  </a:lnTo>
                  <a:lnTo>
                    <a:pt x="1886724" y="385610"/>
                  </a:lnTo>
                  <a:lnTo>
                    <a:pt x="1839633" y="394335"/>
                  </a:lnTo>
                  <a:lnTo>
                    <a:pt x="1792046" y="387642"/>
                  </a:lnTo>
                  <a:lnTo>
                    <a:pt x="1757845" y="365683"/>
                  </a:lnTo>
                  <a:lnTo>
                    <a:pt x="1737194" y="325691"/>
                  </a:lnTo>
                  <a:lnTo>
                    <a:pt x="1730286" y="264858"/>
                  </a:lnTo>
                  <a:lnTo>
                    <a:pt x="1730286" y="77177"/>
                  </a:lnTo>
                  <a:lnTo>
                    <a:pt x="1732280" y="56845"/>
                  </a:lnTo>
                  <a:lnTo>
                    <a:pt x="1740496" y="42354"/>
                  </a:lnTo>
                  <a:lnTo>
                    <a:pt x="1758315" y="32651"/>
                  </a:lnTo>
                  <a:lnTo>
                    <a:pt x="1789074" y="26695"/>
                  </a:lnTo>
                  <a:lnTo>
                    <a:pt x="1791411" y="26695"/>
                  </a:lnTo>
                  <a:lnTo>
                    <a:pt x="1793748" y="20789"/>
                  </a:lnTo>
                  <a:lnTo>
                    <a:pt x="1793748" y="11912"/>
                  </a:lnTo>
                  <a:lnTo>
                    <a:pt x="1791411" y="5372"/>
                  </a:lnTo>
                  <a:lnTo>
                    <a:pt x="1761756" y="5829"/>
                  </a:lnTo>
                  <a:lnTo>
                    <a:pt x="1712175" y="7874"/>
                  </a:lnTo>
                  <a:lnTo>
                    <a:pt x="1686179" y="8343"/>
                  </a:lnTo>
                  <a:lnTo>
                    <a:pt x="1660182" y="7874"/>
                  </a:lnTo>
                  <a:lnTo>
                    <a:pt x="1610626" y="5829"/>
                  </a:lnTo>
                  <a:lnTo>
                    <a:pt x="1580959" y="5372"/>
                  </a:lnTo>
                  <a:lnTo>
                    <a:pt x="1578635" y="11899"/>
                  </a:lnTo>
                  <a:lnTo>
                    <a:pt x="1578635" y="20789"/>
                  </a:lnTo>
                  <a:lnTo>
                    <a:pt x="1580959" y="26695"/>
                  </a:lnTo>
                  <a:lnTo>
                    <a:pt x="1583309" y="26695"/>
                  </a:lnTo>
                  <a:lnTo>
                    <a:pt x="1614068" y="32664"/>
                  </a:lnTo>
                  <a:lnTo>
                    <a:pt x="1631886" y="42367"/>
                  </a:lnTo>
                  <a:lnTo>
                    <a:pt x="1640116" y="56857"/>
                  </a:lnTo>
                  <a:lnTo>
                    <a:pt x="1642110" y="77177"/>
                  </a:lnTo>
                  <a:lnTo>
                    <a:pt x="1642110" y="258914"/>
                  </a:lnTo>
                  <a:lnTo>
                    <a:pt x="1647202" y="307924"/>
                  </a:lnTo>
                  <a:lnTo>
                    <a:pt x="1662493" y="349377"/>
                  </a:lnTo>
                  <a:lnTo>
                    <a:pt x="1687969" y="382676"/>
                  </a:lnTo>
                  <a:lnTo>
                    <a:pt x="1723631" y="407225"/>
                  </a:lnTo>
                  <a:lnTo>
                    <a:pt x="1769491" y="422402"/>
                  </a:lnTo>
                  <a:lnTo>
                    <a:pt x="1825536" y="427596"/>
                  </a:lnTo>
                  <a:lnTo>
                    <a:pt x="1873351" y="421728"/>
                  </a:lnTo>
                  <a:lnTo>
                    <a:pt x="1911794" y="405155"/>
                  </a:lnTo>
                  <a:lnTo>
                    <a:pt x="1941144" y="379488"/>
                  </a:lnTo>
                  <a:lnTo>
                    <a:pt x="1961718" y="346290"/>
                  </a:lnTo>
                  <a:lnTo>
                    <a:pt x="1973846" y="307162"/>
                  </a:lnTo>
                  <a:lnTo>
                    <a:pt x="1977809" y="263677"/>
                  </a:lnTo>
                  <a:lnTo>
                    <a:pt x="1977809" y="77177"/>
                  </a:lnTo>
                  <a:lnTo>
                    <a:pt x="1979993" y="56337"/>
                  </a:lnTo>
                  <a:lnTo>
                    <a:pt x="1988616" y="41910"/>
                  </a:lnTo>
                  <a:lnTo>
                    <a:pt x="2006828" y="32486"/>
                  </a:lnTo>
                  <a:lnTo>
                    <a:pt x="2037791" y="26695"/>
                  </a:lnTo>
                  <a:lnTo>
                    <a:pt x="2040140" y="26695"/>
                  </a:lnTo>
                  <a:lnTo>
                    <a:pt x="2042490" y="20789"/>
                  </a:lnTo>
                  <a:close/>
                </a:path>
                <a:path w="2491104" h="427990">
                  <a:moveTo>
                    <a:pt x="2491092" y="127088"/>
                  </a:moveTo>
                  <a:lnTo>
                    <a:pt x="2486025" y="91782"/>
                  </a:lnTo>
                  <a:lnTo>
                    <a:pt x="2482164" y="60210"/>
                  </a:lnTo>
                  <a:lnTo>
                    <a:pt x="2478963" y="29413"/>
                  </a:lnTo>
                  <a:lnTo>
                    <a:pt x="2476436" y="0"/>
                  </a:lnTo>
                  <a:lnTo>
                    <a:pt x="2451316" y="3289"/>
                  </a:lnTo>
                  <a:lnTo>
                    <a:pt x="2410371" y="5905"/>
                  </a:lnTo>
                  <a:lnTo>
                    <a:pt x="2353665" y="7645"/>
                  </a:lnTo>
                  <a:lnTo>
                    <a:pt x="2281250" y="8267"/>
                  </a:lnTo>
                  <a:lnTo>
                    <a:pt x="2209127" y="7645"/>
                  </a:lnTo>
                  <a:lnTo>
                    <a:pt x="2153589" y="5905"/>
                  </a:lnTo>
                  <a:lnTo>
                    <a:pt x="2113826" y="3289"/>
                  </a:lnTo>
                  <a:lnTo>
                    <a:pt x="2088997" y="0"/>
                  </a:lnTo>
                  <a:lnTo>
                    <a:pt x="2083447" y="30162"/>
                  </a:lnTo>
                  <a:lnTo>
                    <a:pt x="2077300" y="61328"/>
                  </a:lnTo>
                  <a:lnTo>
                    <a:pt x="2070392" y="92710"/>
                  </a:lnTo>
                  <a:lnTo>
                    <a:pt x="2062530" y="123532"/>
                  </a:lnTo>
                  <a:lnTo>
                    <a:pt x="2061349" y="127088"/>
                  </a:lnTo>
                  <a:lnTo>
                    <a:pt x="2068423" y="130632"/>
                  </a:lnTo>
                  <a:lnTo>
                    <a:pt x="2078405" y="130632"/>
                  </a:lnTo>
                  <a:lnTo>
                    <a:pt x="2082533" y="129451"/>
                  </a:lnTo>
                  <a:lnTo>
                    <a:pt x="2102599" y="91287"/>
                  </a:lnTo>
                  <a:lnTo>
                    <a:pt x="2131250" y="61175"/>
                  </a:lnTo>
                  <a:lnTo>
                    <a:pt x="2164638" y="40411"/>
                  </a:lnTo>
                  <a:lnTo>
                    <a:pt x="2197747" y="32664"/>
                  </a:lnTo>
                  <a:lnTo>
                    <a:pt x="2211260" y="32664"/>
                  </a:lnTo>
                  <a:lnTo>
                    <a:pt x="2223160" y="33782"/>
                  </a:lnTo>
                  <a:lnTo>
                    <a:pt x="2230958" y="37566"/>
                  </a:lnTo>
                  <a:lnTo>
                    <a:pt x="2235238" y="44691"/>
                  </a:lnTo>
                  <a:lnTo>
                    <a:pt x="2236546" y="55816"/>
                  </a:lnTo>
                  <a:lnTo>
                    <a:pt x="2236546" y="346875"/>
                  </a:lnTo>
                  <a:lnTo>
                    <a:pt x="2234552" y="367195"/>
                  </a:lnTo>
                  <a:lnTo>
                    <a:pt x="2226322" y="381609"/>
                  </a:lnTo>
                  <a:lnTo>
                    <a:pt x="2208517" y="391134"/>
                  </a:lnTo>
                  <a:lnTo>
                    <a:pt x="2177758" y="396748"/>
                  </a:lnTo>
                  <a:lnTo>
                    <a:pt x="2175408" y="397306"/>
                  </a:lnTo>
                  <a:lnTo>
                    <a:pt x="2173071" y="403237"/>
                  </a:lnTo>
                  <a:lnTo>
                    <a:pt x="2173071" y="412178"/>
                  </a:lnTo>
                  <a:lnTo>
                    <a:pt x="2175408" y="418084"/>
                  </a:lnTo>
                  <a:lnTo>
                    <a:pt x="2205151" y="417614"/>
                  </a:lnTo>
                  <a:lnTo>
                    <a:pt x="2255126" y="415582"/>
                  </a:lnTo>
                  <a:lnTo>
                    <a:pt x="2281212" y="415112"/>
                  </a:lnTo>
                  <a:lnTo>
                    <a:pt x="2306878" y="415582"/>
                  </a:lnTo>
                  <a:lnTo>
                    <a:pt x="2356205" y="417614"/>
                  </a:lnTo>
                  <a:lnTo>
                    <a:pt x="2385860" y="418084"/>
                  </a:lnTo>
                  <a:lnTo>
                    <a:pt x="2388197" y="412115"/>
                  </a:lnTo>
                  <a:lnTo>
                    <a:pt x="2388197" y="403275"/>
                  </a:lnTo>
                  <a:lnTo>
                    <a:pt x="2385860" y="397344"/>
                  </a:lnTo>
                  <a:lnTo>
                    <a:pt x="2383523" y="396748"/>
                  </a:lnTo>
                  <a:lnTo>
                    <a:pt x="2352751" y="391134"/>
                  </a:lnTo>
                  <a:lnTo>
                    <a:pt x="2334933" y="381609"/>
                  </a:lnTo>
                  <a:lnTo>
                    <a:pt x="2326703" y="367195"/>
                  </a:lnTo>
                  <a:lnTo>
                    <a:pt x="2324709" y="346875"/>
                  </a:lnTo>
                  <a:lnTo>
                    <a:pt x="2324709" y="55841"/>
                  </a:lnTo>
                  <a:lnTo>
                    <a:pt x="2326017" y="45212"/>
                  </a:lnTo>
                  <a:lnTo>
                    <a:pt x="2330310" y="38036"/>
                  </a:lnTo>
                  <a:lnTo>
                    <a:pt x="2338120" y="33972"/>
                  </a:lnTo>
                  <a:lnTo>
                    <a:pt x="2350008" y="32689"/>
                  </a:lnTo>
                  <a:lnTo>
                    <a:pt x="2368219" y="32689"/>
                  </a:lnTo>
                  <a:lnTo>
                    <a:pt x="2430678" y="60299"/>
                  </a:lnTo>
                  <a:lnTo>
                    <a:pt x="2469350" y="127101"/>
                  </a:lnTo>
                  <a:lnTo>
                    <a:pt x="2469959" y="128879"/>
                  </a:lnTo>
                  <a:lnTo>
                    <a:pt x="2474645" y="130657"/>
                  </a:lnTo>
                  <a:lnTo>
                    <a:pt x="2478151" y="130657"/>
                  </a:lnTo>
                  <a:lnTo>
                    <a:pt x="2485796" y="130657"/>
                  </a:lnTo>
                  <a:lnTo>
                    <a:pt x="2491092" y="1270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l" rtl="0"/>
              <a:endParaRPr/>
            </a:p>
          </p:txBody>
        </p:sp>
        <p:pic>
          <p:nvPicPr>
            <p:cNvPr id="25" name="object 22">
              <a:extLst>
                <a:ext uri="{FF2B5EF4-FFF2-40B4-BE49-F238E27FC236}">
                  <a16:creationId xmlns:a16="http://schemas.microsoft.com/office/drawing/2014/main" id="{B0197A68-6EF7-9683-B2EC-95D4282EF0EC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88356" y="4002413"/>
              <a:ext cx="2168520" cy="218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3948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1896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6583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registrar@aubmed.ac.cy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24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11" Type="http://schemas.openxmlformats.org/officeDocument/2006/relationships/image" Target="../media/image38.jpe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ervicedesk.aub.edu.lb/TDClient/1398/Portal/Requests/Service/31552/Mediterraneo-Facility-Support-Reques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it@aubmed.ac.cy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hyperlink" Target="mailto:cg00@aubmed.ac.cy" TargetMode="External"/><Relationship Id="rId4" Type="http://schemas.openxmlformats.org/officeDocument/2006/relationships/hyperlink" Target="mailto:om00@aubmed.ac.cy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st00@aubmed.ac.cy" TargetMode="External"/><Relationship Id="rId4" Type="http://schemas.openxmlformats.org/officeDocument/2006/relationships/hyperlink" Target="mailto:osa@aubmed.ac.cy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24.png"/><Relationship Id="rId7" Type="http://schemas.openxmlformats.org/officeDocument/2006/relationships/image" Target="../media/image43.png"/><Relationship Id="rId12" Type="http://schemas.openxmlformats.org/officeDocument/2006/relationships/image" Target="../media/image4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11" Type="http://schemas.openxmlformats.org/officeDocument/2006/relationships/image" Target="../media/image47.jpeg"/><Relationship Id="rId5" Type="http://schemas.openxmlformats.org/officeDocument/2006/relationships/image" Target="../media/image41.png"/><Relationship Id="rId10" Type="http://schemas.openxmlformats.org/officeDocument/2006/relationships/image" Target="../media/image46.jpeg"/><Relationship Id="rId4" Type="http://schemas.openxmlformats.org/officeDocument/2006/relationships/image" Target="../media/image40.png"/><Relationship Id="rId9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5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svg"/><Relationship Id="rId5" Type="http://schemas.openxmlformats.org/officeDocument/2006/relationships/image" Target="../media/image52.svg"/><Relationship Id="rId4" Type="http://schemas.openxmlformats.org/officeDocument/2006/relationships/image" Target="../media/image5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oip@aubmed.ac.cy" TargetMode="External"/><Relationship Id="rId5" Type="http://schemas.openxmlformats.org/officeDocument/2006/relationships/hyperlink" Target="mailto:Na01@aubmed.ac.cy" TargetMode="External"/><Relationship Id="rId4" Type="http://schemas.openxmlformats.org/officeDocument/2006/relationships/image" Target="../media/image5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commuications@aubmed.ac.cy" TargetMode="External"/><Relationship Id="rId4" Type="http://schemas.openxmlformats.org/officeDocument/2006/relationships/hyperlink" Target="mailto:Gr00@aubmed.ac.cy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ep01@aubmed.ac.cy" TargetMode="External"/><Relationship Id="rId4" Type="http://schemas.openxmlformats.org/officeDocument/2006/relationships/hyperlink" Target="mailto:ya00@aubmed.ac.cy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daou@aubmed.ac.cy" TargetMode="External"/><Relationship Id="rId3" Type="http://schemas.openxmlformats.org/officeDocument/2006/relationships/image" Target="../media/image24.pn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jpeg"/><Relationship Id="rId5" Type="http://schemas.openxmlformats.org/officeDocument/2006/relationships/hyperlink" Target="https://lms.aubmed.ac.cy/course/section.php?id=5084" TargetMode="External"/><Relationship Id="rId4" Type="http://schemas.openxmlformats.org/officeDocument/2006/relationships/hyperlink" Target="mailto:mt01@aubmed.ac.c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aubmed.ac.cy/About/Pages/library.aspx" TargetMode="External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writingcenter@aubmed.ac.cy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GP00@aubmed.ac.cy" TargetMode="External"/><Relationship Id="rId4" Type="http://schemas.openxmlformats.org/officeDocument/2006/relationships/hyperlink" Target="mailto:aeo@aubmed.ac.cy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AK00@aubmed.ac.cy" TargetMode="External"/><Relationship Id="rId4" Type="http://schemas.openxmlformats.org/officeDocument/2006/relationships/hyperlink" Target="mailto:Counselling@aubmed.ac.cy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HR@aubmed.ac.cy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BE052FB-72DB-C7C6-BD57-21389CFE9AF2}"/>
              </a:ext>
            </a:extLst>
          </p:cNvPr>
          <p:cNvSpPr/>
          <p:nvPr/>
        </p:nvSpPr>
        <p:spPr>
          <a:xfrm>
            <a:off x="0" y="0"/>
            <a:ext cx="12246242" cy="690058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850033"/>
          </a:solidFill>
        </p:spPr>
        <p:txBody>
          <a:bodyPr wrap="square" lIns="0" tIns="0" rIns="0" bIns="0" rtlCol="0"/>
          <a:lstStyle/>
          <a:p>
            <a:pPr algn="l" rtl="0"/>
            <a:endParaRPr>
              <a:solidFill>
                <a:srgbClr val="840133"/>
              </a:solidFill>
              <a:highlight>
                <a:srgbClr val="860033"/>
              </a:highlight>
            </a:endParaRPr>
          </a:p>
        </p:txBody>
      </p:sp>
      <p:sp>
        <p:nvSpPr>
          <p:cNvPr id="5" name="object 35">
            <a:extLst>
              <a:ext uri="{FF2B5EF4-FFF2-40B4-BE49-F238E27FC236}">
                <a16:creationId xmlns:a16="http://schemas.microsoft.com/office/drawing/2014/main" id="{47687F69-5D9E-167B-18B7-86C2D64A499A}"/>
              </a:ext>
            </a:extLst>
          </p:cNvPr>
          <p:cNvSpPr txBox="1">
            <a:spLocks/>
          </p:cNvSpPr>
          <p:nvPr/>
        </p:nvSpPr>
        <p:spPr>
          <a:xfrm>
            <a:off x="807693" y="4584923"/>
            <a:ext cx="8616225" cy="1299074"/>
          </a:xfrm>
          <a:prstGeom prst="rect">
            <a:avLst/>
          </a:prstGeom>
        </p:spPr>
        <p:txBody>
          <a:bodyPr vert="horz" wrap="square" lIns="0" tIns="14097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110"/>
              </a:spcBef>
              <a:spcAft>
                <a:spcPts val="1200"/>
              </a:spcAft>
              <a:buNone/>
            </a:pPr>
            <a:r>
              <a:rPr lang="en-GB" sz="3600" b="1">
                <a:solidFill>
                  <a:srgbClr val="FFFFFF"/>
                </a:solidFill>
                <a:latin typeface="Helvetica" pitchFamily="2" charset="0"/>
                <a:cs typeface="Proxima Nova Rg"/>
              </a:rPr>
              <a:t>Staff Presentations &amp; Q&amp;A</a:t>
            </a:r>
          </a:p>
          <a:p>
            <a:pPr marL="0" indent="0">
              <a:lnSpc>
                <a:spcPct val="100000"/>
              </a:lnSpc>
              <a:spcBef>
                <a:spcPts val="1110"/>
              </a:spcBef>
              <a:buNone/>
            </a:pPr>
            <a:r>
              <a:rPr lang="en-US" sz="2000" b="1">
                <a:solidFill>
                  <a:srgbClr val="FFFFFF"/>
                </a:solidFill>
                <a:latin typeface="Helvetica"/>
                <a:cs typeface="Proxima Nova Rg"/>
              </a:rPr>
              <a:t>Fall 2026–2027 New Faculty Orientation </a:t>
            </a:r>
            <a:endParaRPr lang="en-GB" sz="1800" b="1">
              <a:latin typeface="Helvetica"/>
              <a:cs typeface="Proxima Nova Rg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D1C856-90FB-A117-2E82-C3F5BA2A8645}"/>
              </a:ext>
            </a:extLst>
          </p:cNvPr>
          <p:cNvGrpSpPr/>
          <p:nvPr/>
        </p:nvGrpSpPr>
        <p:grpSpPr>
          <a:xfrm>
            <a:off x="807693" y="1766657"/>
            <a:ext cx="4766937" cy="1750554"/>
            <a:chOff x="6063136" y="4190900"/>
            <a:chExt cx="7978200" cy="2929821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C149521-ECF7-67F1-5044-66E085013248}"/>
                </a:ext>
              </a:extLst>
            </p:cNvPr>
            <p:cNvSpPr/>
            <p:nvPr/>
          </p:nvSpPr>
          <p:spPr>
            <a:xfrm>
              <a:off x="9021218" y="6826081"/>
              <a:ext cx="300355" cy="288925"/>
            </a:xfrm>
            <a:custGeom>
              <a:avLst/>
              <a:gdLst/>
              <a:ahLst/>
              <a:cxnLst/>
              <a:rect l="l" t="t" r="r" b="b"/>
              <a:pathLst>
                <a:path w="300354" h="288925">
                  <a:moveTo>
                    <a:pt x="300179" y="0"/>
                  </a:moveTo>
                  <a:lnTo>
                    <a:pt x="228705" y="0"/>
                  </a:lnTo>
                  <a:lnTo>
                    <a:pt x="150309" y="198391"/>
                  </a:lnTo>
                  <a:lnTo>
                    <a:pt x="71463" y="0"/>
                  </a:lnTo>
                  <a:lnTo>
                    <a:pt x="0" y="0"/>
                  </a:lnTo>
                  <a:lnTo>
                    <a:pt x="0" y="288923"/>
                  </a:lnTo>
                  <a:lnTo>
                    <a:pt x="50679" y="288923"/>
                  </a:lnTo>
                  <a:lnTo>
                    <a:pt x="50679" y="65840"/>
                  </a:lnTo>
                  <a:lnTo>
                    <a:pt x="139472" y="288923"/>
                  </a:lnTo>
                  <a:lnTo>
                    <a:pt x="161136" y="288923"/>
                  </a:lnTo>
                  <a:lnTo>
                    <a:pt x="249500" y="65840"/>
                  </a:lnTo>
                  <a:lnTo>
                    <a:pt x="249500" y="288923"/>
                  </a:lnTo>
                  <a:lnTo>
                    <a:pt x="300179" y="288923"/>
                  </a:lnTo>
                  <a:lnTo>
                    <a:pt x="3001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1" name="object 4">
              <a:extLst>
                <a:ext uri="{FF2B5EF4-FFF2-40B4-BE49-F238E27FC236}">
                  <a16:creationId xmlns:a16="http://schemas.microsoft.com/office/drawing/2014/main" id="{0445ED5C-557A-7CD2-5550-201494A5FF4C}"/>
                </a:ext>
              </a:extLst>
            </p:cNvPr>
            <p:cNvGrpSpPr/>
            <p:nvPr/>
          </p:nvGrpSpPr>
          <p:grpSpPr>
            <a:xfrm>
              <a:off x="9369008" y="6826081"/>
              <a:ext cx="447040" cy="294640"/>
              <a:chOff x="9369008" y="6826081"/>
              <a:chExt cx="447040" cy="294640"/>
            </a:xfrm>
          </p:grpSpPr>
          <p:pic>
            <p:nvPicPr>
              <p:cNvPr id="42" name="object 5">
                <a:extLst>
                  <a:ext uri="{FF2B5EF4-FFF2-40B4-BE49-F238E27FC236}">
                    <a16:creationId xmlns:a16="http://schemas.microsoft.com/office/drawing/2014/main" id="{C58C23AD-17A7-CE4F-3881-117FDBE88634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9369008" y="6900590"/>
                <a:ext cx="208789" cy="219616"/>
              </a:xfrm>
              <a:prstGeom prst="rect">
                <a:avLst/>
              </a:prstGeom>
            </p:spPr>
          </p:pic>
          <p:sp>
            <p:nvSpPr>
              <p:cNvPr id="43" name="object 6">
                <a:extLst>
                  <a:ext uri="{FF2B5EF4-FFF2-40B4-BE49-F238E27FC236}">
                    <a16:creationId xmlns:a16="http://schemas.microsoft.com/office/drawing/2014/main" id="{8BFE072D-B544-501B-9EEF-FE71B1A96DD2}"/>
                  </a:ext>
                </a:extLst>
              </p:cNvPr>
              <p:cNvSpPr/>
              <p:nvPr/>
            </p:nvSpPr>
            <p:spPr>
              <a:xfrm>
                <a:off x="9610253" y="6826081"/>
                <a:ext cx="205740" cy="294640"/>
              </a:xfrm>
              <a:custGeom>
                <a:avLst/>
                <a:gdLst/>
                <a:ahLst/>
                <a:cxnLst/>
                <a:rect l="l" t="t" r="r" b="b"/>
                <a:pathLst>
                  <a:path w="205740" h="294640">
                    <a:moveTo>
                      <a:pt x="92698" y="74500"/>
                    </a:moveTo>
                    <a:lnTo>
                      <a:pt x="55553" y="82121"/>
                    </a:lnTo>
                    <a:lnTo>
                      <a:pt x="26206" y="103957"/>
                    </a:lnTo>
                    <a:lnTo>
                      <a:pt x="6930" y="138464"/>
                    </a:lnTo>
                    <a:lnTo>
                      <a:pt x="0" y="184099"/>
                    </a:lnTo>
                    <a:lnTo>
                      <a:pt x="6992" y="230523"/>
                    </a:lnTo>
                    <a:lnTo>
                      <a:pt x="26370" y="265094"/>
                    </a:lnTo>
                    <a:lnTo>
                      <a:pt x="55738" y="286671"/>
                    </a:lnTo>
                    <a:lnTo>
                      <a:pt x="92698" y="294116"/>
                    </a:lnTo>
                    <a:lnTo>
                      <a:pt x="112446" y="291761"/>
                    </a:lnTo>
                    <a:lnTo>
                      <a:pt x="130489" y="285021"/>
                    </a:lnTo>
                    <a:lnTo>
                      <a:pt x="146421" y="274384"/>
                    </a:lnTo>
                    <a:lnTo>
                      <a:pt x="159838" y="260337"/>
                    </a:lnTo>
                    <a:lnTo>
                      <a:pt x="205323" y="260337"/>
                    </a:lnTo>
                    <a:lnTo>
                      <a:pt x="205323" y="253835"/>
                    </a:lnTo>
                    <a:lnTo>
                      <a:pt x="106132" y="253835"/>
                    </a:lnTo>
                    <a:lnTo>
                      <a:pt x="81504" y="248665"/>
                    </a:lnTo>
                    <a:lnTo>
                      <a:pt x="62809" y="234237"/>
                    </a:lnTo>
                    <a:lnTo>
                      <a:pt x="50938" y="212174"/>
                    </a:lnTo>
                    <a:lnTo>
                      <a:pt x="46783" y="184099"/>
                    </a:lnTo>
                    <a:lnTo>
                      <a:pt x="50938" y="156276"/>
                    </a:lnTo>
                    <a:lnTo>
                      <a:pt x="62809" y="134340"/>
                    </a:lnTo>
                    <a:lnTo>
                      <a:pt x="81504" y="119956"/>
                    </a:lnTo>
                    <a:lnTo>
                      <a:pt x="106132" y="114792"/>
                    </a:lnTo>
                    <a:lnTo>
                      <a:pt x="205323" y="114792"/>
                    </a:lnTo>
                    <a:lnTo>
                      <a:pt x="205323" y="108729"/>
                    </a:lnTo>
                    <a:lnTo>
                      <a:pt x="159838" y="108729"/>
                    </a:lnTo>
                    <a:lnTo>
                      <a:pt x="146118" y="93879"/>
                    </a:lnTo>
                    <a:lnTo>
                      <a:pt x="130002" y="83168"/>
                    </a:lnTo>
                    <a:lnTo>
                      <a:pt x="112019" y="76681"/>
                    </a:lnTo>
                    <a:lnTo>
                      <a:pt x="92698" y="74500"/>
                    </a:lnTo>
                    <a:close/>
                  </a:path>
                  <a:path w="205740" h="294640">
                    <a:moveTo>
                      <a:pt x="205323" y="260337"/>
                    </a:moveTo>
                    <a:lnTo>
                      <a:pt x="159838" y="260337"/>
                    </a:lnTo>
                    <a:lnTo>
                      <a:pt x="159838" y="288923"/>
                    </a:lnTo>
                    <a:lnTo>
                      <a:pt x="205323" y="288923"/>
                    </a:lnTo>
                    <a:lnTo>
                      <a:pt x="205323" y="260337"/>
                    </a:lnTo>
                    <a:close/>
                  </a:path>
                  <a:path w="205740" h="294640">
                    <a:moveTo>
                      <a:pt x="205323" y="114792"/>
                    </a:moveTo>
                    <a:lnTo>
                      <a:pt x="106132" y="114792"/>
                    </a:lnTo>
                    <a:lnTo>
                      <a:pt x="122073" y="116999"/>
                    </a:lnTo>
                    <a:lnTo>
                      <a:pt x="137206" y="123023"/>
                    </a:lnTo>
                    <a:lnTo>
                      <a:pt x="150228" y="131971"/>
                    </a:lnTo>
                    <a:lnTo>
                      <a:pt x="159838" y="142948"/>
                    </a:lnTo>
                    <a:lnTo>
                      <a:pt x="159838" y="225678"/>
                    </a:lnTo>
                    <a:lnTo>
                      <a:pt x="150228" y="236660"/>
                    </a:lnTo>
                    <a:lnTo>
                      <a:pt x="137206" y="245607"/>
                    </a:lnTo>
                    <a:lnTo>
                      <a:pt x="122073" y="251629"/>
                    </a:lnTo>
                    <a:lnTo>
                      <a:pt x="106132" y="253835"/>
                    </a:lnTo>
                    <a:lnTo>
                      <a:pt x="205323" y="253835"/>
                    </a:lnTo>
                    <a:lnTo>
                      <a:pt x="205323" y="114792"/>
                    </a:lnTo>
                    <a:close/>
                  </a:path>
                  <a:path w="205740" h="294640">
                    <a:moveTo>
                      <a:pt x="205323" y="0"/>
                    </a:moveTo>
                    <a:lnTo>
                      <a:pt x="159838" y="0"/>
                    </a:lnTo>
                    <a:lnTo>
                      <a:pt x="159838" y="108729"/>
                    </a:lnTo>
                    <a:lnTo>
                      <a:pt x="205323" y="108729"/>
                    </a:lnTo>
                    <a:lnTo>
                      <a:pt x="20532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2" name="object 7">
              <a:extLst>
                <a:ext uri="{FF2B5EF4-FFF2-40B4-BE49-F238E27FC236}">
                  <a16:creationId xmlns:a16="http://schemas.microsoft.com/office/drawing/2014/main" id="{CF6149BB-891E-A98B-E222-62F859C52BBA}"/>
                </a:ext>
              </a:extLst>
            </p:cNvPr>
            <p:cNvGrpSpPr/>
            <p:nvPr/>
          </p:nvGrpSpPr>
          <p:grpSpPr>
            <a:xfrm>
              <a:off x="9869261" y="6823916"/>
              <a:ext cx="444500" cy="296545"/>
              <a:chOff x="9869261" y="6823916"/>
              <a:chExt cx="444500" cy="296545"/>
            </a:xfrm>
          </p:grpSpPr>
          <p:sp>
            <p:nvSpPr>
              <p:cNvPr id="40" name="object 8">
                <a:extLst>
                  <a:ext uri="{FF2B5EF4-FFF2-40B4-BE49-F238E27FC236}">
                    <a16:creationId xmlns:a16="http://schemas.microsoft.com/office/drawing/2014/main" id="{98937BE9-E789-3A9D-0930-89F1F244947D}"/>
                  </a:ext>
                </a:extLst>
              </p:cNvPr>
              <p:cNvSpPr/>
              <p:nvPr/>
            </p:nvSpPr>
            <p:spPr>
              <a:xfrm>
                <a:off x="9869259" y="6823919"/>
                <a:ext cx="215265" cy="296545"/>
              </a:xfrm>
              <a:custGeom>
                <a:avLst/>
                <a:gdLst/>
                <a:ahLst/>
                <a:cxnLst/>
                <a:rect l="l" t="t" r="r" b="b"/>
                <a:pathLst>
                  <a:path w="215265" h="296545">
                    <a:moveTo>
                      <a:pt x="50673" y="81864"/>
                    </a:moveTo>
                    <a:lnTo>
                      <a:pt x="5194" y="81864"/>
                    </a:lnTo>
                    <a:lnTo>
                      <a:pt x="5194" y="291084"/>
                    </a:lnTo>
                    <a:lnTo>
                      <a:pt x="50673" y="291084"/>
                    </a:lnTo>
                    <a:lnTo>
                      <a:pt x="50673" y="81864"/>
                    </a:lnTo>
                    <a:close/>
                  </a:path>
                  <a:path w="215265" h="296545">
                    <a:moveTo>
                      <a:pt x="56311" y="28155"/>
                    </a:moveTo>
                    <a:lnTo>
                      <a:pt x="54102" y="17183"/>
                    </a:lnTo>
                    <a:lnTo>
                      <a:pt x="48082" y="8229"/>
                    </a:lnTo>
                    <a:lnTo>
                      <a:pt x="39128" y="2209"/>
                    </a:lnTo>
                    <a:lnTo>
                      <a:pt x="28155" y="0"/>
                    </a:lnTo>
                    <a:lnTo>
                      <a:pt x="17170" y="2209"/>
                    </a:lnTo>
                    <a:lnTo>
                      <a:pt x="8229" y="8229"/>
                    </a:lnTo>
                    <a:lnTo>
                      <a:pt x="2209" y="17183"/>
                    </a:lnTo>
                    <a:lnTo>
                      <a:pt x="0" y="28155"/>
                    </a:lnTo>
                    <a:lnTo>
                      <a:pt x="2209" y="39141"/>
                    </a:lnTo>
                    <a:lnTo>
                      <a:pt x="8229" y="48082"/>
                    </a:lnTo>
                    <a:lnTo>
                      <a:pt x="17170" y="54114"/>
                    </a:lnTo>
                    <a:lnTo>
                      <a:pt x="28155" y="56311"/>
                    </a:lnTo>
                    <a:lnTo>
                      <a:pt x="39128" y="54114"/>
                    </a:lnTo>
                    <a:lnTo>
                      <a:pt x="48082" y="48082"/>
                    </a:lnTo>
                    <a:lnTo>
                      <a:pt x="54102" y="39141"/>
                    </a:lnTo>
                    <a:lnTo>
                      <a:pt x="56311" y="28155"/>
                    </a:lnTo>
                    <a:close/>
                  </a:path>
                  <a:path w="215265" h="296545">
                    <a:moveTo>
                      <a:pt x="215265" y="282867"/>
                    </a:moveTo>
                    <a:lnTo>
                      <a:pt x="204431" y="248208"/>
                    </a:lnTo>
                    <a:lnTo>
                      <a:pt x="200964" y="252107"/>
                    </a:lnTo>
                    <a:lnTo>
                      <a:pt x="193179" y="256006"/>
                    </a:lnTo>
                    <a:lnTo>
                      <a:pt x="184505" y="256006"/>
                    </a:lnTo>
                    <a:lnTo>
                      <a:pt x="175920" y="254088"/>
                    </a:lnTo>
                    <a:lnTo>
                      <a:pt x="169684" y="248805"/>
                    </a:lnTo>
                    <a:lnTo>
                      <a:pt x="165874" y="240830"/>
                    </a:lnTo>
                    <a:lnTo>
                      <a:pt x="164592" y="230873"/>
                    </a:lnTo>
                    <a:lnTo>
                      <a:pt x="164592" y="121297"/>
                    </a:lnTo>
                    <a:lnTo>
                      <a:pt x="207035" y="121297"/>
                    </a:lnTo>
                    <a:lnTo>
                      <a:pt x="207035" y="81876"/>
                    </a:lnTo>
                    <a:lnTo>
                      <a:pt x="164592" y="81876"/>
                    </a:lnTo>
                    <a:lnTo>
                      <a:pt x="164592" y="24688"/>
                    </a:lnTo>
                    <a:lnTo>
                      <a:pt x="119100" y="24688"/>
                    </a:lnTo>
                    <a:lnTo>
                      <a:pt x="119100" y="81876"/>
                    </a:lnTo>
                    <a:lnTo>
                      <a:pt x="84442" y="81876"/>
                    </a:lnTo>
                    <a:lnTo>
                      <a:pt x="84442" y="121297"/>
                    </a:lnTo>
                    <a:lnTo>
                      <a:pt x="119100" y="121297"/>
                    </a:lnTo>
                    <a:lnTo>
                      <a:pt x="119100" y="242138"/>
                    </a:lnTo>
                    <a:lnTo>
                      <a:pt x="122504" y="265404"/>
                    </a:lnTo>
                    <a:lnTo>
                      <a:pt x="132638" y="282371"/>
                    </a:lnTo>
                    <a:lnTo>
                      <a:pt x="149440" y="292760"/>
                    </a:lnTo>
                    <a:lnTo>
                      <a:pt x="172821" y="296291"/>
                    </a:lnTo>
                    <a:lnTo>
                      <a:pt x="187071" y="295224"/>
                    </a:lnTo>
                    <a:lnTo>
                      <a:pt x="198755" y="292328"/>
                    </a:lnTo>
                    <a:lnTo>
                      <a:pt x="208089" y="288061"/>
                    </a:lnTo>
                    <a:lnTo>
                      <a:pt x="215265" y="28286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41" name="object 9">
                <a:extLst>
                  <a:ext uri="{FF2B5EF4-FFF2-40B4-BE49-F238E27FC236}">
                    <a16:creationId xmlns:a16="http://schemas.microsoft.com/office/drawing/2014/main" id="{70D13CE1-936F-3719-008B-5DC774378794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0104441" y="6900590"/>
                <a:ext cx="208778" cy="219616"/>
              </a:xfrm>
              <a:prstGeom prst="rect">
                <a:avLst/>
              </a:prstGeom>
            </p:spPr>
          </p:pic>
        </p:grpSp>
        <p:grpSp>
          <p:nvGrpSpPr>
            <p:cNvPr id="13" name="object 10">
              <a:extLst>
                <a:ext uri="{FF2B5EF4-FFF2-40B4-BE49-F238E27FC236}">
                  <a16:creationId xmlns:a16="http://schemas.microsoft.com/office/drawing/2014/main" id="{FCC110B8-50EA-A3B1-288F-64B8884A2EDC}"/>
                </a:ext>
              </a:extLst>
            </p:cNvPr>
            <p:cNvGrpSpPr/>
            <p:nvPr/>
          </p:nvGrpSpPr>
          <p:grpSpPr>
            <a:xfrm>
              <a:off x="10358246" y="6900581"/>
              <a:ext cx="474345" cy="219710"/>
              <a:chOff x="10358246" y="6900581"/>
              <a:chExt cx="474345" cy="219710"/>
            </a:xfrm>
          </p:grpSpPr>
          <p:pic>
            <p:nvPicPr>
              <p:cNvPr id="37" name="object 11">
                <a:extLst>
                  <a:ext uri="{FF2B5EF4-FFF2-40B4-BE49-F238E27FC236}">
                    <a16:creationId xmlns:a16="http://schemas.microsoft.com/office/drawing/2014/main" id="{675A4344-6927-6C7D-54F0-929B53E845EB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0358246" y="6900581"/>
                <a:ext cx="113483" cy="214422"/>
              </a:xfrm>
              <a:prstGeom prst="rect">
                <a:avLst/>
              </a:prstGeom>
            </p:spPr>
          </p:pic>
          <p:pic>
            <p:nvPicPr>
              <p:cNvPr id="38" name="object 12">
                <a:extLst>
                  <a:ext uri="{FF2B5EF4-FFF2-40B4-BE49-F238E27FC236}">
                    <a16:creationId xmlns:a16="http://schemas.microsoft.com/office/drawing/2014/main" id="{6AC6890B-32C2-7390-06C8-2B113F6F30CA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0508530" y="6900581"/>
                <a:ext cx="113493" cy="214422"/>
              </a:xfrm>
              <a:prstGeom prst="rect">
                <a:avLst/>
              </a:prstGeom>
            </p:spPr>
          </p:pic>
          <p:pic>
            <p:nvPicPr>
              <p:cNvPr id="39" name="object 13">
                <a:extLst>
                  <a:ext uri="{FF2B5EF4-FFF2-40B4-BE49-F238E27FC236}">
                    <a16:creationId xmlns:a16="http://schemas.microsoft.com/office/drawing/2014/main" id="{DF92CCAE-229C-F19B-1BA9-99D6ECA50F1E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0646688" y="6900581"/>
                <a:ext cx="185837" cy="219616"/>
              </a:xfrm>
              <a:prstGeom prst="rect">
                <a:avLst/>
              </a:prstGeom>
            </p:spPr>
          </p:pic>
        </p:grpSp>
        <p:pic>
          <p:nvPicPr>
            <p:cNvPr id="14" name="object 14">
              <a:extLst>
                <a:ext uri="{FF2B5EF4-FFF2-40B4-BE49-F238E27FC236}">
                  <a16:creationId xmlns:a16="http://schemas.microsoft.com/office/drawing/2014/main" id="{BFB40D8B-E29B-9304-ED8E-69E9E1D2343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891396" y="6900581"/>
              <a:ext cx="187135" cy="214422"/>
            </a:xfrm>
            <a:prstGeom prst="rect">
              <a:avLst/>
            </a:prstGeom>
          </p:spPr>
        </p:pic>
        <p:grpSp>
          <p:nvGrpSpPr>
            <p:cNvPr id="15" name="object 15">
              <a:extLst>
                <a:ext uri="{FF2B5EF4-FFF2-40B4-BE49-F238E27FC236}">
                  <a16:creationId xmlns:a16="http://schemas.microsoft.com/office/drawing/2014/main" id="{5481E279-2521-BC61-0795-4D933D48ACC4}"/>
                </a:ext>
              </a:extLst>
            </p:cNvPr>
            <p:cNvGrpSpPr/>
            <p:nvPr/>
          </p:nvGrpSpPr>
          <p:grpSpPr>
            <a:xfrm>
              <a:off x="11124852" y="6900591"/>
              <a:ext cx="456565" cy="219710"/>
              <a:chOff x="11124852" y="6900591"/>
              <a:chExt cx="456565" cy="219710"/>
            </a:xfrm>
          </p:grpSpPr>
          <p:pic>
            <p:nvPicPr>
              <p:cNvPr id="35" name="object 16">
                <a:extLst>
                  <a:ext uri="{FF2B5EF4-FFF2-40B4-BE49-F238E27FC236}">
                    <a16:creationId xmlns:a16="http://schemas.microsoft.com/office/drawing/2014/main" id="{968668C5-71BA-212F-505F-69315937E1D6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1124852" y="6900591"/>
                <a:ext cx="208789" cy="219616"/>
              </a:xfrm>
              <a:prstGeom prst="rect">
                <a:avLst/>
              </a:prstGeom>
            </p:spPr>
          </p:pic>
          <p:pic>
            <p:nvPicPr>
              <p:cNvPr id="36" name="object 17">
                <a:extLst>
                  <a:ext uri="{FF2B5EF4-FFF2-40B4-BE49-F238E27FC236}">
                    <a16:creationId xmlns:a16="http://schemas.microsoft.com/office/drawing/2014/main" id="{40F11643-4348-303F-9A72-33B1CB7CF4DE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1366097" y="6900591"/>
                <a:ext cx="214852" cy="219616"/>
              </a:xfrm>
              <a:prstGeom prst="rect">
                <a:avLst/>
              </a:prstGeom>
            </p:spPr>
          </p:pic>
        </p:grpSp>
        <p:sp>
          <p:nvSpPr>
            <p:cNvPr id="16" name="object 18">
              <a:extLst>
                <a:ext uri="{FF2B5EF4-FFF2-40B4-BE49-F238E27FC236}">
                  <a16:creationId xmlns:a16="http://schemas.microsoft.com/office/drawing/2014/main" id="{7C8DE29E-9C9A-DC41-8730-0EE08C478C71}"/>
                </a:ext>
              </a:extLst>
            </p:cNvPr>
            <p:cNvSpPr/>
            <p:nvPr/>
          </p:nvSpPr>
          <p:spPr>
            <a:xfrm>
              <a:off x="8990458" y="6602626"/>
              <a:ext cx="4885690" cy="22225"/>
            </a:xfrm>
            <a:custGeom>
              <a:avLst/>
              <a:gdLst/>
              <a:ahLst/>
              <a:cxnLst/>
              <a:rect l="l" t="t" r="r" b="b"/>
              <a:pathLst>
                <a:path w="4885690" h="22225">
                  <a:moveTo>
                    <a:pt x="4885463" y="0"/>
                  </a:moveTo>
                  <a:lnTo>
                    <a:pt x="0" y="0"/>
                  </a:lnTo>
                  <a:lnTo>
                    <a:pt x="0" y="22020"/>
                  </a:lnTo>
                  <a:lnTo>
                    <a:pt x="4885463" y="22020"/>
                  </a:lnTo>
                  <a:lnTo>
                    <a:pt x="4885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9">
              <a:extLst>
                <a:ext uri="{FF2B5EF4-FFF2-40B4-BE49-F238E27FC236}">
                  <a16:creationId xmlns:a16="http://schemas.microsoft.com/office/drawing/2014/main" id="{5B0F0E16-9FB7-9F50-6FD9-66A0A91D8B2D}"/>
                </a:ext>
              </a:extLst>
            </p:cNvPr>
            <p:cNvSpPr/>
            <p:nvPr/>
          </p:nvSpPr>
          <p:spPr>
            <a:xfrm>
              <a:off x="8984513" y="4622005"/>
              <a:ext cx="1259840" cy="514984"/>
            </a:xfrm>
            <a:custGeom>
              <a:avLst/>
              <a:gdLst/>
              <a:ahLst/>
              <a:cxnLst/>
              <a:rect l="l" t="t" r="r" b="b"/>
              <a:pathLst>
                <a:path w="1259840" h="514985">
                  <a:moveTo>
                    <a:pt x="539000" y="485876"/>
                  </a:moveTo>
                  <a:lnTo>
                    <a:pt x="534758" y="478802"/>
                  </a:lnTo>
                  <a:lnTo>
                    <a:pt x="531914" y="478091"/>
                  </a:lnTo>
                  <a:lnTo>
                    <a:pt x="498386" y="470712"/>
                  </a:lnTo>
                  <a:lnTo>
                    <a:pt x="474548" y="456755"/>
                  </a:lnTo>
                  <a:lnTo>
                    <a:pt x="457606" y="435762"/>
                  </a:lnTo>
                  <a:lnTo>
                    <a:pt x="444792" y="407263"/>
                  </a:lnTo>
                  <a:lnTo>
                    <a:pt x="417398" y="335013"/>
                  </a:lnTo>
                  <a:lnTo>
                    <a:pt x="406654" y="306679"/>
                  </a:lnTo>
                  <a:lnTo>
                    <a:pt x="342734" y="138112"/>
                  </a:lnTo>
                  <a:lnTo>
                    <a:pt x="298183" y="20612"/>
                  </a:lnTo>
                  <a:lnTo>
                    <a:pt x="298183" y="306679"/>
                  </a:lnTo>
                  <a:lnTo>
                    <a:pt x="172808" y="306679"/>
                  </a:lnTo>
                  <a:lnTo>
                    <a:pt x="237274" y="138112"/>
                  </a:lnTo>
                  <a:lnTo>
                    <a:pt x="298183" y="306679"/>
                  </a:lnTo>
                  <a:lnTo>
                    <a:pt x="298183" y="20612"/>
                  </a:lnTo>
                  <a:lnTo>
                    <a:pt x="292519" y="5664"/>
                  </a:lnTo>
                  <a:lnTo>
                    <a:pt x="291807" y="2819"/>
                  </a:lnTo>
                  <a:lnTo>
                    <a:pt x="284721" y="0"/>
                  </a:lnTo>
                  <a:lnTo>
                    <a:pt x="269849" y="0"/>
                  </a:lnTo>
                  <a:lnTo>
                    <a:pt x="262775" y="2819"/>
                  </a:lnTo>
                  <a:lnTo>
                    <a:pt x="261353" y="5664"/>
                  </a:lnTo>
                  <a:lnTo>
                    <a:pt x="90665" y="407263"/>
                  </a:lnTo>
                  <a:lnTo>
                    <a:pt x="75222" y="436956"/>
                  </a:lnTo>
                  <a:lnTo>
                    <a:pt x="58597" y="458343"/>
                  </a:lnTo>
                  <a:lnTo>
                    <a:pt x="37452" y="471906"/>
                  </a:lnTo>
                  <a:lnTo>
                    <a:pt x="8483" y="478091"/>
                  </a:lnTo>
                  <a:lnTo>
                    <a:pt x="5664" y="478802"/>
                  </a:lnTo>
                  <a:lnTo>
                    <a:pt x="698" y="485876"/>
                  </a:lnTo>
                  <a:lnTo>
                    <a:pt x="698" y="490842"/>
                  </a:lnTo>
                  <a:lnTo>
                    <a:pt x="0" y="496506"/>
                  </a:lnTo>
                  <a:lnTo>
                    <a:pt x="2120" y="503593"/>
                  </a:lnTo>
                  <a:lnTo>
                    <a:pt x="5664" y="503593"/>
                  </a:lnTo>
                  <a:lnTo>
                    <a:pt x="27940" y="503034"/>
                  </a:lnTo>
                  <a:lnTo>
                    <a:pt x="65328" y="500595"/>
                  </a:lnTo>
                  <a:lnTo>
                    <a:pt x="86410" y="500037"/>
                  </a:lnTo>
                  <a:lnTo>
                    <a:pt x="111353" y="500595"/>
                  </a:lnTo>
                  <a:lnTo>
                    <a:pt x="151942" y="503034"/>
                  </a:lnTo>
                  <a:lnTo>
                    <a:pt x="178473" y="503593"/>
                  </a:lnTo>
                  <a:lnTo>
                    <a:pt x="181317" y="503593"/>
                  </a:lnTo>
                  <a:lnTo>
                    <a:pt x="182740" y="500037"/>
                  </a:lnTo>
                  <a:lnTo>
                    <a:pt x="184137" y="496506"/>
                  </a:lnTo>
                  <a:lnTo>
                    <a:pt x="184137" y="485876"/>
                  </a:lnTo>
                  <a:lnTo>
                    <a:pt x="182727" y="478802"/>
                  </a:lnTo>
                  <a:lnTo>
                    <a:pt x="179895" y="478091"/>
                  </a:lnTo>
                  <a:lnTo>
                    <a:pt x="152450" y="474573"/>
                  </a:lnTo>
                  <a:lnTo>
                    <a:pt x="135547" y="467461"/>
                  </a:lnTo>
                  <a:lnTo>
                    <a:pt x="127012" y="457174"/>
                  </a:lnTo>
                  <a:lnTo>
                    <a:pt x="124650" y="444093"/>
                  </a:lnTo>
                  <a:lnTo>
                    <a:pt x="125387" y="436283"/>
                  </a:lnTo>
                  <a:lnTo>
                    <a:pt x="127304" y="427888"/>
                  </a:lnTo>
                  <a:lnTo>
                    <a:pt x="130022" y="419087"/>
                  </a:lnTo>
                  <a:lnTo>
                    <a:pt x="133146" y="410095"/>
                  </a:lnTo>
                  <a:lnTo>
                    <a:pt x="161467" y="335013"/>
                  </a:lnTo>
                  <a:lnTo>
                    <a:pt x="308800" y="335013"/>
                  </a:lnTo>
                  <a:lnTo>
                    <a:pt x="339267" y="418604"/>
                  </a:lnTo>
                  <a:lnTo>
                    <a:pt x="346341" y="448335"/>
                  </a:lnTo>
                  <a:lnTo>
                    <a:pt x="343750" y="460159"/>
                  </a:lnTo>
                  <a:lnTo>
                    <a:pt x="334568" y="469049"/>
                  </a:lnTo>
                  <a:lnTo>
                    <a:pt x="316776" y="475030"/>
                  </a:lnTo>
                  <a:lnTo>
                    <a:pt x="288277" y="478091"/>
                  </a:lnTo>
                  <a:lnTo>
                    <a:pt x="285432" y="478802"/>
                  </a:lnTo>
                  <a:lnTo>
                    <a:pt x="284010" y="485876"/>
                  </a:lnTo>
                  <a:lnTo>
                    <a:pt x="284010" y="496506"/>
                  </a:lnTo>
                  <a:lnTo>
                    <a:pt x="286854" y="503593"/>
                  </a:lnTo>
                  <a:lnTo>
                    <a:pt x="289674" y="503593"/>
                  </a:lnTo>
                  <a:lnTo>
                    <a:pt x="323037" y="503034"/>
                  </a:lnTo>
                  <a:lnTo>
                    <a:pt x="384708" y="500595"/>
                  </a:lnTo>
                  <a:lnTo>
                    <a:pt x="416458" y="500037"/>
                  </a:lnTo>
                  <a:lnTo>
                    <a:pt x="444881" y="500595"/>
                  </a:lnTo>
                  <a:lnTo>
                    <a:pt x="500926" y="503034"/>
                  </a:lnTo>
                  <a:lnTo>
                    <a:pt x="533336" y="503593"/>
                  </a:lnTo>
                  <a:lnTo>
                    <a:pt x="536168" y="503593"/>
                  </a:lnTo>
                  <a:lnTo>
                    <a:pt x="537591" y="500037"/>
                  </a:lnTo>
                  <a:lnTo>
                    <a:pt x="539000" y="496506"/>
                  </a:lnTo>
                  <a:lnTo>
                    <a:pt x="539000" y="485876"/>
                  </a:lnTo>
                  <a:close/>
                </a:path>
                <a:path w="1259840" h="514985">
                  <a:moveTo>
                    <a:pt x="1259357" y="485165"/>
                  </a:moveTo>
                  <a:lnTo>
                    <a:pt x="1256512" y="478802"/>
                  </a:lnTo>
                  <a:lnTo>
                    <a:pt x="1253693" y="478091"/>
                  </a:lnTo>
                  <a:lnTo>
                    <a:pt x="1215999" y="471081"/>
                  </a:lnTo>
                  <a:lnTo>
                    <a:pt x="1194358" y="459765"/>
                  </a:lnTo>
                  <a:lnTo>
                    <a:pt x="1184160" y="442734"/>
                  </a:lnTo>
                  <a:lnTo>
                    <a:pt x="1180719" y="418604"/>
                  </a:lnTo>
                  <a:lnTo>
                    <a:pt x="1165148" y="97015"/>
                  </a:lnTo>
                  <a:lnTo>
                    <a:pt x="1166914" y="72771"/>
                  </a:lnTo>
                  <a:lnTo>
                    <a:pt x="1176655" y="55499"/>
                  </a:lnTo>
                  <a:lnTo>
                    <a:pt x="1197813" y="43942"/>
                  </a:lnTo>
                  <a:lnTo>
                    <a:pt x="1233843" y="36817"/>
                  </a:lnTo>
                  <a:lnTo>
                    <a:pt x="1236687" y="36817"/>
                  </a:lnTo>
                  <a:lnTo>
                    <a:pt x="1238808" y="29743"/>
                  </a:lnTo>
                  <a:lnTo>
                    <a:pt x="1238808" y="19113"/>
                  </a:lnTo>
                  <a:lnTo>
                    <a:pt x="1235976" y="11328"/>
                  </a:lnTo>
                  <a:lnTo>
                    <a:pt x="1210564" y="11874"/>
                  </a:lnTo>
                  <a:lnTo>
                    <a:pt x="1167803" y="14312"/>
                  </a:lnTo>
                  <a:lnTo>
                    <a:pt x="1146035" y="14859"/>
                  </a:lnTo>
                  <a:lnTo>
                    <a:pt x="1126553" y="14312"/>
                  </a:lnTo>
                  <a:lnTo>
                    <a:pt x="1083068" y="11874"/>
                  </a:lnTo>
                  <a:lnTo>
                    <a:pt x="1059611" y="11328"/>
                  </a:lnTo>
                  <a:lnTo>
                    <a:pt x="919365" y="368312"/>
                  </a:lnTo>
                  <a:lnTo>
                    <a:pt x="778408" y="11328"/>
                  </a:lnTo>
                  <a:lnTo>
                    <a:pt x="756386" y="11874"/>
                  </a:lnTo>
                  <a:lnTo>
                    <a:pt x="708888" y="14312"/>
                  </a:lnTo>
                  <a:lnTo>
                    <a:pt x="688467" y="14859"/>
                  </a:lnTo>
                  <a:lnTo>
                    <a:pt x="670661" y="14312"/>
                  </a:lnTo>
                  <a:lnTo>
                    <a:pt x="627913" y="11874"/>
                  </a:lnTo>
                  <a:lnTo>
                    <a:pt x="604875" y="11328"/>
                  </a:lnTo>
                  <a:lnTo>
                    <a:pt x="601345" y="19113"/>
                  </a:lnTo>
                  <a:lnTo>
                    <a:pt x="601345" y="29743"/>
                  </a:lnTo>
                  <a:lnTo>
                    <a:pt x="603465" y="36817"/>
                  </a:lnTo>
                  <a:lnTo>
                    <a:pt x="606298" y="36817"/>
                  </a:lnTo>
                  <a:lnTo>
                    <a:pt x="643077" y="43942"/>
                  </a:lnTo>
                  <a:lnTo>
                    <a:pt x="665708" y="55499"/>
                  </a:lnTo>
                  <a:lnTo>
                    <a:pt x="676529" y="72771"/>
                  </a:lnTo>
                  <a:lnTo>
                    <a:pt x="677837" y="97015"/>
                  </a:lnTo>
                  <a:lnTo>
                    <a:pt x="645248" y="418604"/>
                  </a:lnTo>
                  <a:lnTo>
                    <a:pt x="640245" y="442734"/>
                  </a:lnTo>
                  <a:lnTo>
                    <a:pt x="628002" y="459765"/>
                  </a:lnTo>
                  <a:lnTo>
                    <a:pt x="604723" y="471081"/>
                  </a:lnTo>
                  <a:lnTo>
                    <a:pt x="563092" y="478802"/>
                  </a:lnTo>
                  <a:lnTo>
                    <a:pt x="559549" y="485165"/>
                  </a:lnTo>
                  <a:lnTo>
                    <a:pt x="559549" y="496506"/>
                  </a:lnTo>
                  <a:lnTo>
                    <a:pt x="561682" y="503593"/>
                  </a:lnTo>
                  <a:lnTo>
                    <a:pt x="588276" y="503034"/>
                  </a:lnTo>
                  <a:lnTo>
                    <a:pt x="633437" y="500595"/>
                  </a:lnTo>
                  <a:lnTo>
                    <a:pt x="657999" y="500037"/>
                  </a:lnTo>
                  <a:lnTo>
                    <a:pt x="682015" y="500595"/>
                  </a:lnTo>
                  <a:lnTo>
                    <a:pt x="728726" y="503034"/>
                  </a:lnTo>
                  <a:lnTo>
                    <a:pt x="757872" y="503593"/>
                  </a:lnTo>
                  <a:lnTo>
                    <a:pt x="760717" y="496506"/>
                  </a:lnTo>
                  <a:lnTo>
                    <a:pt x="760717" y="485876"/>
                  </a:lnTo>
                  <a:lnTo>
                    <a:pt x="759294" y="478802"/>
                  </a:lnTo>
                  <a:lnTo>
                    <a:pt x="756450" y="478091"/>
                  </a:lnTo>
                  <a:lnTo>
                    <a:pt x="719289" y="471487"/>
                  </a:lnTo>
                  <a:lnTo>
                    <a:pt x="697128" y="460298"/>
                  </a:lnTo>
                  <a:lnTo>
                    <a:pt x="686930" y="443128"/>
                  </a:lnTo>
                  <a:lnTo>
                    <a:pt x="685622" y="418604"/>
                  </a:lnTo>
                  <a:lnTo>
                    <a:pt x="706869" y="110477"/>
                  </a:lnTo>
                  <a:lnTo>
                    <a:pt x="865530" y="509257"/>
                  </a:lnTo>
                  <a:lnTo>
                    <a:pt x="866241" y="512089"/>
                  </a:lnTo>
                  <a:lnTo>
                    <a:pt x="871905" y="514921"/>
                  </a:lnTo>
                  <a:lnTo>
                    <a:pt x="888911" y="514921"/>
                  </a:lnTo>
                  <a:lnTo>
                    <a:pt x="895997" y="512089"/>
                  </a:lnTo>
                  <a:lnTo>
                    <a:pt x="896708" y="509257"/>
                  </a:lnTo>
                  <a:lnTo>
                    <a:pt x="1059611" y="94195"/>
                  </a:lnTo>
                  <a:lnTo>
                    <a:pt x="1073061" y="418604"/>
                  </a:lnTo>
                  <a:lnTo>
                    <a:pt x="1071702" y="442836"/>
                  </a:lnTo>
                  <a:lnTo>
                    <a:pt x="1062164" y="460032"/>
                  </a:lnTo>
                  <a:lnTo>
                    <a:pt x="1041082" y="471385"/>
                  </a:lnTo>
                  <a:lnTo>
                    <a:pt x="1001522" y="478802"/>
                  </a:lnTo>
                  <a:lnTo>
                    <a:pt x="999401" y="485876"/>
                  </a:lnTo>
                  <a:lnTo>
                    <a:pt x="999401" y="496506"/>
                  </a:lnTo>
                  <a:lnTo>
                    <a:pt x="1002233" y="503593"/>
                  </a:lnTo>
                  <a:lnTo>
                    <a:pt x="1038466" y="503034"/>
                  </a:lnTo>
                  <a:lnTo>
                    <a:pt x="1097216" y="500595"/>
                  </a:lnTo>
                  <a:lnTo>
                    <a:pt x="1128318" y="500037"/>
                  </a:lnTo>
                  <a:lnTo>
                    <a:pt x="1159967" y="500595"/>
                  </a:lnTo>
                  <a:lnTo>
                    <a:pt x="1221143" y="503034"/>
                  </a:lnTo>
                  <a:lnTo>
                    <a:pt x="1254379" y="503593"/>
                  </a:lnTo>
                  <a:lnTo>
                    <a:pt x="1257223" y="503593"/>
                  </a:lnTo>
                  <a:lnTo>
                    <a:pt x="1259357" y="496506"/>
                  </a:lnTo>
                  <a:lnTo>
                    <a:pt x="1259357" y="4851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0">
              <a:extLst>
                <a:ext uri="{FF2B5EF4-FFF2-40B4-BE49-F238E27FC236}">
                  <a16:creationId xmlns:a16="http://schemas.microsoft.com/office/drawing/2014/main" id="{E7326098-4AF3-74FA-7059-88A477CB7F2F}"/>
                </a:ext>
              </a:extLst>
            </p:cNvPr>
            <p:cNvSpPr/>
            <p:nvPr/>
          </p:nvSpPr>
          <p:spPr>
            <a:xfrm>
              <a:off x="10299128" y="4633323"/>
              <a:ext cx="454025" cy="492759"/>
            </a:xfrm>
            <a:custGeom>
              <a:avLst/>
              <a:gdLst/>
              <a:ahLst/>
              <a:cxnLst/>
              <a:rect l="l" t="t" r="r" b="b"/>
              <a:pathLst>
                <a:path w="454025" h="492760">
                  <a:moveTo>
                    <a:pt x="411526" y="0"/>
                  </a:moveTo>
                  <a:lnTo>
                    <a:pt x="367320" y="1149"/>
                  </a:lnTo>
                  <a:lnTo>
                    <a:pt x="310766" y="2299"/>
                  </a:lnTo>
                  <a:lnTo>
                    <a:pt x="253947" y="3184"/>
                  </a:lnTo>
                  <a:lnTo>
                    <a:pt x="208946" y="3539"/>
                  </a:lnTo>
                  <a:lnTo>
                    <a:pt x="163738" y="3184"/>
                  </a:lnTo>
                  <a:lnTo>
                    <a:pt x="106508" y="2299"/>
                  </a:lnTo>
                  <a:lnTo>
                    <a:pt x="49676" y="1149"/>
                  </a:lnTo>
                  <a:lnTo>
                    <a:pt x="2837" y="0"/>
                  </a:lnTo>
                  <a:lnTo>
                    <a:pt x="0" y="7790"/>
                  </a:lnTo>
                  <a:lnTo>
                    <a:pt x="0" y="18418"/>
                  </a:lnTo>
                  <a:lnTo>
                    <a:pt x="2837" y="25496"/>
                  </a:lnTo>
                  <a:lnTo>
                    <a:pt x="5664" y="25496"/>
                  </a:lnTo>
                  <a:lnTo>
                    <a:pt x="42433" y="32615"/>
                  </a:lnTo>
                  <a:lnTo>
                    <a:pt x="63927" y="44180"/>
                  </a:lnTo>
                  <a:lnTo>
                    <a:pt x="73999" y="61452"/>
                  </a:lnTo>
                  <a:lnTo>
                    <a:pt x="76500" y="85693"/>
                  </a:lnTo>
                  <a:lnTo>
                    <a:pt x="76500" y="407275"/>
                  </a:lnTo>
                  <a:lnTo>
                    <a:pt x="73999" y="431506"/>
                  </a:lnTo>
                  <a:lnTo>
                    <a:pt x="63927" y="448704"/>
                  </a:lnTo>
                  <a:lnTo>
                    <a:pt x="42433" y="460062"/>
                  </a:lnTo>
                  <a:lnTo>
                    <a:pt x="5664" y="466771"/>
                  </a:lnTo>
                  <a:lnTo>
                    <a:pt x="2837" y="467472"/>
                  </a:lnTo>
                  <a:lnTo>
                    <a:pt x="0" y="474550"/>
                  </a:lnTo>
                  <a:lnTo>
                    <a:pt x="0" y="485178"/>
                  </a:lnTo>
                  <a:lnTo>
                    <a:pt x="2837" y="492267"/>
                  </a:lnTo>
                  <a:lnTo>
                    <a:pt x="50783" y="491112"/>
                  </a:lnTo>
                  <a:lnTo>
                    <a:pt x="110049" y="489958"/>
                  </a:lnTo>
                  <a:lnTo>
                    <a:pt x="169715" y="489072"/>
                  </a:lnTo>
                  <a:lnTo>
                    <a:pt x="216035" y="488718"/>
                  </a:lnTo>
                  <a:lnTo>
                    <a:pt x="261473" y="489072"/>
                  </a:lnTo>
                  <a:lnTo>
                    <a:pt x="319263" y="489958"/>
                  </a:lnTo>
                  <a:lnTo>
                    <a:pt x="376789" y="491112"/>
                  </a:lnTo>
                  <a:lnTo>
                    <a:pt x="421432" y="492267"/>
                  </a:lnTo>
                  <a:lnTo>
                    <a:pt x="427901" y="457589"/>
                  </a:lnTo>
                  <a:lnTo>
                    <a:pt x="435430" y="420991"/>
                  </a:lnTo>
                  <a:lnTo>
                    <a:pt x="443750" y="384790"/>
                  </a:lnTo>
                  <a:lnTo>
                    <a:pt x="454017" y="346355"/>
                  </a:lnTo>
                  <a:lnTo>
                    <a:pt x="444813" y="341392"/>
                  </a:lnTo>
                  <a:lnTo>
                    <a:pt x="431358" y="341392"/>
                  </a:lnTo>
                  <a:lnTo>
                    <a:pt x="427808" y="342104"/>
                  </a:lnTo>
                  <a:lnTo>
                    <a:pt x="427096" y="344230"/>
                  </a:lnTo>
                  <a:lnTo>
                    <a:pt x="404793" y="389759"/>
                  </a:lnTo>
                  <a:lnTo>
                    <a:pt x="370796" y="426391"/>
                  </a:lnTo>
                  <a:lnTo>
                    <a:pt x="328295" y="450806"/>
                  </a:lnTo>
                  <a:lnTo>
                    <a:pt x="280483" y="459682"/>
                  </a:lnTo>
                  <a:lnTo>
                    <a:pt x="223825" y="459682"/>
                  </a:lnTo>
                  <a:lnTo>
                    <a:pt x="209629" y="458033"/>
                  </a:lnTo>
                  <a:lnTo>
                    <a:pt x="196365" y="451804"/>
                  </a:lnTo>
                  <a:lnTo>
                    <a:pt x="186557" y="439066"/>
                  </a:lnTo>
                  <a:lnTo>
                    <a:pt x="182727" y="417893"/>
                  </a:lnTo>
                  <a:lnTo>
                    <a:pt x="182727" y="255688"/>
                  </a:lnTo>
                  <a:lnTo>
                    <a:pt x="239395" y="255688"/>
                  </a:lnTo>
                  <a:lnTo>
                    <a:pt x="267945" y="259795"/>
                  </a:lnTo>
                  <a:lnTo>
                    <a:pt x="289781" y="273133"/>
                  </a:lnTo>
                  <a:lnTo>
                    <a:pt x="304841" y="297229"/>
                  </a:lnTo>
                  <a:lnTo>
                    <a:pt x="313770" y="336440"/>
                  </a:lnTo>
                  <a:lnTo>
                    <a:pt x="320859" y="339277"/>
                  </a:lnTo>
                  <a:lnTo>
                    <a:pt x="331487" y="339277"/>
                  </a:lnTo>
                  <a:lnTo>
                    <a:pt x="338576" y="336440"/>
                  </a:lnTo>
                  <a:lnTo>
                    <a:pt x="338021" y="309182"/>
                  </a:lnTo>
                  <a:lnTo>
                    <a:pt x="335581" y="266173"/>
                  </a:lnTo>
                  <a:lnTo>
                    <a:pt x="335026" y="242945"/>
                  </a:lnTo>
                  <a:lnTo>
                    <a:pt x="335581" y="219496"/>
                  </a:lnTo>
                  <a:lnTo>
                    <a:pt x="338021" y="175515"/>
                  </a:lnTo>
                  <a:lnTo>
                    <a:pt x="338576" y="147325"/>
                  </a:lnTo>
                  <a:lnTo>
                    <a:pt x="331487" y="145199"/>
                  </a:lnTo>
                  <a:lnTo>
                    <a:pt x="320859" y="145199"/>
                  </a:lnTo>
                  <a:lnTo>
                    <a:pt x="313770" y="147325"/>
                  </a:lnTo>
                  <a:lnTo>
                    <a:pt x="304841" y="186909"/>
                  </a:lnTo>
                  <a:lnTo>
                    <a:pt x="289781" y="210272"/>
                  </a:lnTo>
                  <a:lnTo>
                    <a:pt x="267945" y="222878"/>
                  </a:lnTo>
                  <a:lnTo>
                    <a:pt x="239395" y="226652"/>
                  </a:lnTo>
                  <a:lnTo>
                    <a:pt x="182727" y="226652"/>
                  </a:lnTo>
                  <a:lnTo>
                    <a:pt x="182727" y="75076"/>
                  </a:lnTo>
                  <a:lnTo>
                    <a:pt x="186557" y="53793"/>
                  </a:lnTo>
                  <a:lnTo>
                    <a:pt x="196365" y="40814"/>
                  </a:lnTo>
                  <a:lnTo>
                    <a:pt x="209629" y="34343"/>
                  </a:lnTo>
                  <a:lnTo>
                    <a:pt x="223825" y="32585"/>
                  </a:lnTo>
                  <a:lnTo>
                    <a:pt x="280483" y="32585"/>
                  </a:lnTo>
                  <a:lnTo>
                    <a:pt x="322881" y="39988"/>
                  </a:lnTo>
                  <a:lnTo>
                    <a:pt x="357778" y="61003"/>
                  </a:lnTo>
                  <a:lnTo>
                    <a:pt x="383775" y="93837"/>
                  </a:lnTo>
                  <a:lnTo>
                    <a:pt x="400186" y="138822"/>
                  </a:lnTo>
                  <a:lnTo>
                    <a:pt x="404437" y="141660"/>
                  </a:lnTo>
                  <a:lnTo>
                    <a:pt x="419306" y="141660"/>
                  </a:lnTo>
                  <a:lnTo>
                    <a:pt x="426384" y="137409"/>
                  </a:lnTo>
                  <a:lnTo>
                    <a:pt x="420782" y="100004"/>
                  </a:lnTo>
                  <a:lnTo>
                    <a:pt x="416741" y="65694"/>
                  </a:lnTo>
                  <a:lnTo>
                    <a:pt x="413634" y="31651"/>
                  </a:lnTo>
                  <a:lnTo>
                    <a:pt x="4115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1">
              <a:extLst>
                <a:ext uri="{FF2B5EF4-FFF2-40B4-BE49-F238E27FC236}">
                  <a16:creationId xmlns:a16="http://schemas.microsoft.com/office/drawing/2014/main" id="{E422453F-7D13-1F6F-6711-1558369D7B2A}"/>
                </a:ext>
              </a:extLst>
            </p:cNvPr>
            <p:cNvSpPr/>
            <p:nvPr/>
          </p:nvSpPr>
          <p:spPr>
            <a:xfrm>
              <a:off x="10809097" y="4633334"/>
              <a:ext cx="830580" cy="492759"/>
            </a:xfrm>
            <a:custGeom>
              <a:avLst/>
              <a:gdLst/>
              <a:ahLst/>
              <a:cxnLst/>
              <a:rect l="l" t="t" r="r" b="b"/>
              <a:pathLst>
                <a:path w="830579" h="492760">
                  <a:moveTo>
                    <a:pt x="527685" y="474548"/>
                  </a:moveTo>
                  <a:lnTo>
                    <a:pt x="526249" y="467474"/>
                  </a:lnTo>
                  <a:lnTo>
                    <a:pt x="523443" y="466763"/>
                  </a:lnTo>
                  <a:lnTo>
                    <a:pt x="489813" y="460514"/>
                  </a:lnTo>
                  <a:lnTo>
                    <a:pt x="466407" y="450202"/>
                  </a:lnTo>
                  <a:lnTo>
                    <a:pt x="449922" y="435787"/>
                  </a:lnTo>
                  <a:lnTo>
                    <a:pt x="437019" y="417182"/>
                  </a:lnTo>
                  <a:lnTo>
                    <a:pt x="342430" y="267728"/>
                  </a:lnTo>
                  <a:lnTo>
                    <a:pt x="330784" y="249313"/>
                  </a:lnTo>
                  <a:lnTo>
                    <a:pt x="348284" y="241515"/>
                  </a:lnTo>
                  <a:lnTo>
                    <a:pt x="375551" y="229374"/>
                  </a:lnTo>
                  <a:lnTo>
                    <a:pt x="408419" y="202387"/>
                  </a:lnTo>
                  <a:lnTo>
                    <a:pt x="428688" y="168236"/>
                  </a:lnTo>
                  <a:lnTo>
                    <a:pt x="435597" y="126784"/>
                  </a:lnTo>
                  <a:lnTo>
                    <a:pt x="430530" y="92303"/>
                  </a:lnTo>
                  <a:lnTo>
                    <a:pt x="389115" y="36296"/>
                  </a:lnTo>
                  <a:lnTo>
                    <a:pt x="352183" y="16814"/>
                  </a:lnTo>
                  <a:lnTo>
                    <a:pt x="323697" y="9461"/>
                  </a:lnTo>
                  <a:lnTo>
                    <a:pt x="323697" y="133858"/>
                  </a:lnTo>
                  <a:lnTo>
                    <a:pt x="318020" y="181749"/>
                  </a:lnTo>
                  <a:lnTo>
                    <a:pt x="300050" y="215315"/>
                  </a:lnTo>
                  <a:lnTo>
                    <a:pt x="268414" y="235051"/>
                  </a:lnTo>
                  <a:lnTo>
                    <a:pt x="221703" y="241515"/>
                  </a:lnTo>
                  <a:lnTo>
                    <a:pt x="210820" y="241376"/>
                  </a:lnTo>
                  <a:lnTo>
                    <a:pt x="200533" y="240906"/>
                  </a:lnTo>
                  <a:lnTo>
                    <a:pt x="190919" y="240030"/>
                  </a:lnTo>
                  <a:lnTo>
                    <a:pt x="182029" y="238683"/>
                  </a:lnTo>
                  <a:lnTo>
                    <a:pt x="182029" y="79324"/>
                  </a:lnTo>
                  <a:lnTo>
                    <a:pt x="183502" y="57238"/>
                  </a:lnTo>
                  <a:lnTo>
                    <a:pt x="190614" y="41783"/>
                  </a:lnTo>
                  <a:lnTo>
                    <a:pt x="207429" y="32715"/>
                  </a:lnTo>
                  <a:lnTo>
                    <a:pt x="237985" y="29743"/>
                  </a:lnTo>
                  <a:lnTo>
                    <a:pt x="277075" y="36652"/>
                  </a:lnTo>
                  <a:lnTo>
                    <a:pt x="303682" y="56832"/>
                  </a:lnTo>
                  <a:lnTo>
                    <a:pt x="318871" y="89496"/>
                  </a:lnTo>
                  <a:lnTo>
                    <a:pt x="323697" y="133858"/>
                  </a:lnTo>
                  <a:lnTo>
                    <a:pt x="323697" y="9461"/>
                  </a:lnTo>
                  <a:lnTo>
                    <a:pt x="304025" y="4368"/>
                  </a:lnTo>
                  <a:lnTo>
                    <a:pt x="292646" y="3530"/>
                  </a:lnTo>
                  <a:lnTo>
                    <a:pt x="244373" y="0"/>
                  </a:lnTo>
                  <a:lnTo>
                    <a:pt x="212991" y="546"/>
                  </a:lnTo>
                  <a:lnTo>
                    <a:pt x="160096" y="2984"/>
                  </a:lnTo>
                  <a:lnTo>
                    <a:pt x="130314" y="3530"/>
                  </a:lnTo>
                  <a:lnTo>
                    <a:pt x="98894" y="2984"/>
                  </a:lnTo>
                  <a:lnTo>
                    <a:pt x="38696" y="546"/>
                  </a:lnTo>
                  <a:lnTo>
                    <a:pt x="5664" y="0"/>
                  </a:lnTo>
                  <a:lnTo>
                    <a:pt x="2133" y="0"/>
                  </a:lnTo>
                  <a:lnTo>
                    <a:pt x="0" y="7785"/>
                  </a:lnTo>
                  <a:lnTo>
                    <a:pt x="0" y="18415"/>
                  </a:lnTo>
                  <a:lnTo>
                    <a:pt x="2133" y="25488"/>
                  </a:lnTo>
                  <a:lnTo>
                    <a:pt x="5664" y="25488"/>
                  </a:lnTo>
                  <a:lnTo>
                    <a:pt x="42024" y="32613"/>
                  </a:lnTo>
                  <a:lnTo>
                    <a:pt x="63309" y="44170"/>
                  </a:lnTo>
                  <a:lnTo>
                    <a:pt x="73304" y="61442"/>
                  </a:lnTo>
                  <a:lnTo>
                    <a:pt x="75793" y="85686"/>
                  </a:lnTo>
                  <a:lnTo>
                    <a:pt x="75793" y="407276"/>
                  </a:lnTo>
                  <a:lnTo>
                    <a:pt x="73304" y="431507"/>
                  </a:lnTo>
                  <a:lnTo>
                    <a:pt x="63309" y="448703"/>
                  </a:lnTo>
                  <a:lnTo>
                    <a:pt x="42024" y="460057"/>
                  </a:lnTo>
                  <a:lnTo>
                    <a:pt x="5664" y="466763"/>
                  </a:lnTo>
                  <a:lnTo>
                    <a:pt x="2133" y="467474"/>
                  </a:lnTo>
                  <a:lnTo>
                    <a:pt x="0" y="474548"/>
                  </a:lnTo>
                  <a:lnTo>
                    <a:pt x="0" y="485178"/>
                  </a:lnTo>
                  <a:lnTo>
                    <a:pt x="2133" y="492264"/>
                  </a:lnTo>
                  <a:lnTo>
                    <a:pt x="5664" y="492264"/>
                  </a:lnTo>
                  <a:lnTo>
                    <a:pt x="38468" y="491705"/>
                  </a:lnTo>
                  <a:lnTo>
                    <a:pt x="97701" y="489267"/>
                  </a:lnTo>
                  <a:lnTo>
                    <a:pt x="128917" y="488708"/>
                  </a:lnTo>
                  <a:lnTo>
                    <a:pt x="159791" y="489267"/>
                  </a:lnTo>
                  <a:lnTo>
                    <a:pt x="217551" y="491705"/>
                  </a:lnTo>
                  <a:lnTo>
                    <a:pt x="250037" y="492264"/>
                  </a:lnTo>
                  <a:lnTo>
                    <a:pt x="252857" y="492264"/>
                  </a:lnTo>
                  <a:lnTo>
                    <a:pt x="254279" y="488708"/>
                  </a:lnTo>
                  <a:lnTo>
                    <a:pt x="255701" y="485178"/>
                  </a:lnTo>
                  <a:lnTo>
                    <a:pt x="255701" y="474548"/>
                  </a:lnTo>
                  <a:lnTo>
                    <a:pt x="252857" y="467474"/>
                  </a:lnTo>
                  <a:lnTo>
                    <a:pt x="250037" y="466763"/>
                  </a:lnTo>
                  <a:lnTo>
                    <a:pt x="213410" y="460057"/>
                  </a:lnTo>
                  <a:lnTo>
                    <a:pt x="192925" y="448703"/>
                  </a:lnTo>
                  <a:lnTo>
                    <a:pt x="183997" y="431507"/>
                  </a:lnTo>
                  <a:lnTo>
                    <a:pt x="182029" y="407276"/>
                  </a:lnTo>
                  <a:lnTo>
                    <a:pt x="182029" y="267728"/>
                  </a:lnTo>
                  <a:lnTo>
                    <a:pt x="229400" y="276225"/>
                  </a:lnTo>
                  <a:lnTo>
                    <a:pt x="261366" y="314477"/>
                  </a:lnTo>
                  <a:lnTo>
                    <a:pt x="359803" y="492264"/>
                  </a:lnTo>
                  <a:lnTo>
                    <a:pt x="377545" y="491705"/>
                  </a:lnTo>
                  <a:lnTo>
                    <a:pt x="418579" y="489267"/>
                  </a:lnTo>
                  <a:lnTo>
                    <a:pt x="436308" y="488708"/>
                  </a:lnTo>
                  <a:lnTo>
                    <a:pt x="452666" y="489267"/>
                  </a:lnTo>
                  <a:lnTo>
                    <a:pt x="499452" y="491705"/>
                  </a:lnTo>
                  <a:lnTo>
                    <a:pt x="520585" y="492264"/>
                  </a:lnTo>
                  <a:lnTo>
                    <a:pt x="524141" y="492264"/>
                  </a:lnTo>
                  <a:lnTo>
                    <a:pt x="525551" y="488708"/>
                  </a:lnTo>
                  <a:lnTo>
                    <a:pt x="526961" y="485178"/>
                  </a:lnTo>
                  <a:lnTo>
                    <a:pt x="527685" y="479513"/>
                  </a:lnTo>
                  <a:lnTo>
                    <a:pt x="527685" y="474548"/>
                  </a:lnTo>
                  <a:close/>
                </a:path>
                <a:path w="830579" h="492760">
                  <a:moveTo>
                    <a:pt x="830135" y="7785"/>
                  </a:moveTo>
                  <a:lnTo>
                    <a:pt x="828014" y="0"/>
                  </a:lnTo>
                  <a:lnTo>
                    <a:pt x="791667" y="546"/>
                  </a:lnTo>
                  <a:lnTo>
                    <a:pt x="732434" y="2984"/>
                  </a:lnTo>
                  <a:lnTo>
                    <a:pt x="701217" y="3530"/>
                  </a:lnTo>
                  <a:lnTo>
                    <a:pt x="669886" y="2984"/>
                  </a:lnTo>
                  <a:lnTo>
                    <a:pt x="609892" y="546"/>
                  </a:lnTo>
                  <a:lnTo>
                    <a:pt x="573747" y="0"/>
                  </a:lnTo>
                  <a:lnTo>
                    <a:pt x="570890" y="7785"/>
                  </a:lnTo>
                  <a:lnTo>
                    <a:pt x="570890" y="18415"/>
                  </a:lnTo>
                  <a:lnTo>
                    <a:pt x="573747" y="25488"/>
                  </a:lnTo>
                  <a:lnTo>
                    <a:pt x="576554" y="25488"/>
                  </a:lnTo>
                  <a:lnTo>
                    <a:pt x="613625" y="32613"/>
                  </a:lnTo>
                  <a:lnTo>
                    <a:pt x="635088" y="44170"/>
                  </a:lnTo>
                  <a:lnTo>
                    <a:pt x="645007" y="61442"/>
                  </a:lnTo>
                  <a:lnTo>
                    <a:pt x="647407" y="85686"/>
                  </a:lnTo>
                  <a:lnTo>
                    <a:pt x="647407" y="407276"/>
                  </a:lnTo>
                  <a:lnTo>
                    <a:pt x="645007" y="431507"/>
                  </a:lnTo>
                  <a:lnTo>
                    <a:pt x="635088" y="448703"/>
                  </a:lnTo>
                  <a:lnTo>
                    <a:pt x="613625" y="460057"/>
                  </a:lnTo>
                  <a:lnTo>
                    <a:pt x="576554" y="466763"/>
                  </a:lnTo>
                  <a:lnTo>
                    <a:pt x="573747" y="467474"/>
                  </a:lnTo>
                  <a:lnTo>
                    <a:pt x="570890" y="474548"/>
                  </a:lnTo>
                  <a:lnTo>
                    <a:pt x="570890" y="485178"/>
                  </a:lnTo>
                  <a:lnTo>
                    <a:pt x="573747" y="492264"/>
                  </a:lnTo>
                  <a:lnTo>
                    <a:pt x="609892" y="491705"/>
                  </a:lnTo>
                  <a:lnTo>
                    <a:pt x="669886" y="489267"/>
                  </a:lnTo>
                  <a:lnTo>
                    <a:pt x="701217" y="488708"/>
                  </a:lnTo>
                  <a:lnTo>
                    <a:pt x="732434" y="489267"/>
                  </a:lnTo>
                  <a:lnTo>
                    <a:pt x="791667" y="491705"/>
                  </a:lnTo>
                  <a:lnTo>
                    <a:pt x="824471" y="492264"/>
                  </a:lnTo>
                  <a:lnTo>
                    <a:pt x="828014" y="492264"/>
                  </a:lnTo>
                  <a:lnTo>
                    <a:pt x="830135" y="485178"/>
                  </a:lnTo>
                  <a:lnTo>
                    <a:pt x="830135" y="474548"/>
                  </a:lnTo>
                  <a:lnTo>
                    <a:pt x="828014" y="467474"/>
                  </a:lnTo>
                  <a:lnTo>
                    <a:pt x="787806" y="460057"/>
                  </a:lnTo>
                  <a:lnTo>
                    <a:pt x="766572" y="448703"/>
                  </a:lnTo>
                  <a:lnTo>
                    <a:pt x="756742" y="431507"/>
                  </a:lnTo>
                  <a:lnTo>
                    <a:pt x="754354" y="407276"/>
                  </a:lnTo>
                  <a:lnTo>
                    <a:pt x="754354" y="85686"/>
                  </a:lnTo>
                  <a:lnTo>
                    <a:pt x="756742" y="61442"/>
                  </a:lnTo>
                  <a:lnTo>
                    <a:pt x="766572" y="44170"/>
                  </a:lnTo>
                  <a:lnTo>
                    <a:pt x="787806" y="32613"/>
                  </a:lnTo>
                  <a:lnTo>
                    <a:pt x="824471" y="25488"/>
                  </a:lnTo>
                  <a:lnTo>
                    <a:pt x="828014" y="25488"/>
                  </a:lnTo>
                  <a:lnTo>
                    <a:pt x="830135" y="18415"/>
                  </a:lnTo>
                  <a:lnTo>
                    <a:pt x="830135" y="77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2">
              <a:extLst>
                <a:ext uri="{FF2B5EF4-FFF2-40B4-BE49-F238E27FC236}">
                  <a16:creationId xmlns:a16="http://schemas.microsoft.com/office/drawing/2014/main" id="{2BA7CC7F-888F-76D0-E0B3-B2B0C1277086}"/>
                </a:ext>
              </a:extLst>
            </p:cNvPr>
            <p:cNvSpPr/>
            <p:nvPr/>
          </p:nvSpPr>
          <p:spPr>
            <a:xfrm>
              <a:off x="11719980" y="4621995"/>
              <a:ext cx="481965" cy="514984"/>
            </a:xfrm>
            <a:custGeom>
              <a:avLst/>
              <a:gdLst/>
              <a:ahLst/>
              <a:cxnLst/>
              <a:rect l="l" t="t" r="r" b="b"/>
              <a:pathLst>
                <a:path w="481965" h="514985">
                  <a:moveTo>
                    <a:pt x="288284" y="0"/>
                  </a:moveTo>
                  <a:lnTo>
                    <a:pt x="231758" y="4367"/>
                  </a:lnTo>
                  <a:lnTo>
                    <a:pt x="180486" y="16889"/>
                  </a:lnTo>
                  <a:lnTo>
                    <a:pt x="134840" y="36698"/>
                  </a:lnTo>
                  <a:lnTo>
                    <a:pt x="95193" y="62925"/>
                  </a:lnTo>
                  <a:lnTo>
                    <a:pt x="61918" y="94702"/>
                  </a:lnTo>
                  <a:lnTo>
                    <a:pt x="35388" y="131160"/>
                  </a:lnTo>
                  <a:lnTo>
                    <a:pt x="15976" y="171431"/>
                  </a:lnTo>
                  <a:lnTo>
                    <a:pt x="4056" y="214647"/>
                  </a:lnTo>
                  <a:lnTo>
                    <a:pt x="0" y="259939"/>
                  </a:lnTo>
                  <a:lnTo>
                    <a:pt x="3465" y="303194"/>
                  </a:lnTo>
                  <a:lnTo>
                    <a:pt x="13874" y="344963"/>
                  </a:lnTo>
                  <a:lnTo>
                    <a:pt x="31243" y="384284"/>
                  </a:lnTo>
                  <a:lnTo>
                    <a:pt x="55591" y="420194"/>
                  </a:lnTo>
                  <a:lnTo>
                    <a:pt x="86935" y="451733"/>
                  </a:lnTo>
                  <a:lnTo>
                    <a:pt x="125292" y="477937"/>
                  </a:lnTo>
                  <a:lnTo>
                    <a:pt x="170680" y="497845"/>
                  </a:lnTo>
                  <a:lnTo>
                    <a:pt x="223116" y="510496"/>
                  </a:lnTo>
                  <a:lnTo>
                    <a:pt x="282619" y="514926"/>
                  </a:lnTo>
                  <a:lnTo>
                    <a:pt x="332494" y="510831"/>
                  </a:lnTo>
                  <a:lnTo>
                    <a:pt x="379911" y="501822"/>
                  </a:lnTo>
                  <a:lnTo>
                    <a:pt x="422947" y="492813"/>
                  </a:lnTo>
                  <a:lnTo>
                    <a:pt x="459682" y="488718"/>
                  </a:lnTo>
                  <a:lnTo>
                    <a:pt x="470397" y="419483"/>
                  </a:lnTo>
                  <a:lnTo>
                    <a:pt x="481639" y="351308"/>
                  </a:lnTo>
                  <a:lnTo>
                    <a:pt x="480938" y="348481"/>
                  </a:lnTo>
                  <a:lnTo>
                    <a:pt x="473849" y="345643"/>
                  </a:lnTo>
                  <a:lnTo>
                    <a:pt x="463231" y="345643"/>
                  </a:lnTo>
                  <a:lnTo>
                    <a:pt x="457556" y="347057"/>
                  </a:lnTo>
                  <a:lnTo>
                    <a:pt x="456132" y="351308"/>
                  </a:lnTo>
                  <a:lnTo>
                    <a:pt x="435371" y="394207"/>
                  </a:lnTo>
                  <a:lnTo>
                    <a:pt x="408318" y="431361"/>
                  </a:lnTo>
                  <a:lnTo>
                    <a:pt x="374295" y="460594"/>
                  </a:lnTo>
                  <a:lnTo>
                    <a:pt x="332622" y="479730"/>
                  </a:lnTo>
                  <a:lnTo>
                    <a:pt x="282619" y="486592"/>
                  </a:lnTo>
                  <a:lnTo>
                    <a:pt x="238855" y="480728"/>
                  </a:lnTo>
                  <a:lnTo>
                    <a:pt x="201212" y="463960"/>
                  </a:lnTo>
                  <a:lnTo>
                    <a:pt x="169915" y="437528"/>
                  </a:lnTo>
                  <a:lnTo>
                    <a:pt x="145184" y="402672"/>
                  </a:lnTo>
                  <a:lnTo>
                    <a:pt x="127244" y="360628"/>
                  </a:lnTo>
                  <a:lnTo>
                    <a:pt x="116316" y="312638"/>
                  </a:lnTo>
                  <a:lnTo>
                    <a:pt x="112624" y="259939"/>
                  </a:lnTo>
                  <a:lnTo>
                    <a:pt x="116325" y="205891"/>
                  </a:lnTo>
                  <a:lnTo>
                    <a:pt x="127310" y="156859"/>
                  </a:lnTo>
                  <a:lnTo>
                    <a:pt x="145406" y="114048"/>
                  </a:lnTo>
                  <a:lnTo>
                    <a:pt x="170440" y="78658"/>
                  </a:lnTo>
                  <a:lnTo>
                    <a:pt x="202239" y="51891"/>
                  </a:lnTo>
                  <a:lnTo>
                    <a:pt x="240629" y="34950"/>
                  </a:lnTo>
                  <a:lnTo>
                    <a:pt x="285436" y="29035"/>
                  </a:lnTo>
                  <a:lnTo>
                    <a:pt x="329834" y="36027"/>
                  </a:lnTo>
                  <a:lnTo>
                    <a:pt x="368623" y="55053"/>
                  </a:lnTo>
                  <a:lnTo>
                    <a:pt x="400442" y="83192"/>
                  </a:lnTo>
                  <a:lnTo>
                    <a:pt x="423930" y="117520"/>
                  </a:lnTo>
                  <a:lnTo>
                    <a:pt x="437724" y="155115"/>
                  </a:lnTo>
                  <a:lnTo>
                    <a:pt x="438426" y="158654"/>
                  </a:lnTo>
                  <a:lnTo>
                    <a:pt x="444091" y="160780"/>
                  </a:lnTo>
                  <a:lnTo>
                    <a:pt x="454729" y="160780"/>
                  </a:lnTo>
                  <a:lnTo>
                    <a:pt x="463231" y="158654"/>
                  </a:lnTo>
                  <a:lnTo>
                    <a:pt x="463231" y="155115"/>
                  </a:lnTo>
                  <a:lnTo>
                    <a:pt x="459542" y="123180"/>
                  </a:lnTo>
                  <a:lnTo>
                    <a:pt x="456052" y="87198"/>
                  </a:lnTo>
                  <a:lnTo>
                    <a:pt x="452961" y="50820"/>
                  </a:lnTo>
                  <a:lnTo>
                    <a:pt x="450467" y="17695"/>
                  </a:lnTo>
                  <a:lnTo>
                    <a:pt x="416663" y="14930"/>
                  </a:lnTo>
                  <a:lnTo>
                    <a:pt x="379734" y="8847"/>
                  </a:lnTo>
                  <a:lnTo>
                    <a:pt x="337626" y="2764"/>
                  </a:lnTo>
                  <a:lnTo>
                    <a:pt x="2882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3">
              <a:extLst>
                <a:ext uri="{FF2B5EF4-FFF2-40B4-BE49-F238E27FC236}">
                  <a16:creationId xmlns:a16="http://schemas.microsoft.com/office/drawing/2014/main" id="{BAF1295A-3605-E8CE-94EB-443FFE7D4253}"/>
                </a:ext>
              </a:extLst>
            </p:cNvPr>
            <p:cNvSpPr/>
            <p:nvPr/>
          </p:nvSpPr>
          <p:spPr>
            <a:xfrm>
              <a:off x="12246242" y="4622005"/>
              <a:ext cx="1172845" cy="514350"/>
            </a:xfrm>
            <a:custGeom>
              <a:avLst/>
              <a:gdLst/>
              <a:ahLst/>
              <a:cxnLst/>
              <a:rect l="l" t="t" r="r" b="b"/>
              <a:pathLst>
                <a:path w="1172844" h="514350">
                  <a:moveTo>
                    <a:pt x="539013" y="485876"/>
                  </a:moveTo>
                  <a:lnTo>
                    <a:pt x="534771" y="478802"/>
                  </a:lnTo>
                  <a:lnTo>
                    <a:pt x="531939" y="478091"/>
                  </a:lnTo>
                  <a:lnTo>
                    <a:pt x="498398" y="470712"/>
                  </a:lnTo>
                  <a:lnTo>
                    <a:pt x="474573" y="456755"/>
                  </a:lnTo>
                  <a:lnTo>
                    <a:pt x="457644" y="435762"/>
                  </a:lnTo>
                  <a:lnTo>
                    <a:pt x="444830" y="407263"/>
                  </a:lnTo>
                  <a:lnTo>
                    <a:pt x="417436" y="335013"/>
                  </a:lnTo>
                  <a:lnTo>
                    <a:pt x="406692" y="306679"/>
                  </a:lnTo>
                  <a:lnTo>
                    <a:pt x="342760" y="138112"/>
                  </a:lnTo>
                  <a:lnTo>
                    <a:pt x="298196" y="20612"/>
                  </a:lnTo>
                  <a:lnTo>
                    <a:pt x="298196" y="306679"/>
                  </a:lnTo>
                  <a:lnTo>
                    <a:pt x="172834" y="306679"/>
                  </a:lnTo>
                  <a:lnTo>
                    <a:pt x="237286" y="138112"/>
                  </a:lnTo>
                  <a:lnTo>
                    <a:pt x="298196" y="306679"/>
                  </a:lnTo>
                  <a:lnTo>
                    <a:pt x="298196" y="20612"/>
                  </a:lnTo>
                  <a:lnTo>
                    <a:pt x="292531" y="5664"/>
                  </a:lnTo>
                  <a:lnTo>
                    <a:pt x="291833" y="2819"/>
                  </a:lnTo>
                  <a:lnTo>
                    <a:pt x="284746" y="0"/>
                  </a:lnTo>
                  <a:lnTo>
                    <a:pt x="269862" y="0"/>
                  </a:lnTo>
                  <a:lnTo>
                    <a:pt x="262801" y="2819"/>
                  </a:lnTo>
                  <a:lnTo>
                    <a:pt x="261366" y="5664"/>
                  </a:lnTo>
                  <a:lnTo>
                    <a:pt x="90665" y="407263"/>
                  </a:lnTo>
                  <a:lnTo>
                    <a:pt x="75234" y="436956"/>
                  </a:lnTo>
                  <a:lnTo>
                    <a:pt x="58623" y="458343"/>
                  </a:lnTo>
                  <a:lnTo>
                    <a:pt x="37490" y="471906"/>
                  </a:lnTo>
                  <a:lnTo>
                    <a:pt x="8521" y="478091"/>
                  </a:lnTo>
                  <a:lnTo>
                    <a:pt x="5676" y="478802"/>
                  </a:lnTo>
                  <a:lnTo>
                    <a:pt x="723" y="485876"/>
                  </a:lnTo>
                  <a:lnTo>
                    <a:pt x="723" y="490842"/>
                  </a:lnTo>
                  <a:lnTo>
                    <a:pt x="0" y="496506"/>
                  </a:lnTo>
                  <a:lnTo>
                    <a:pt x="2146" y="503593"/>
                  </a:lnTo>
                  <a:lnTo>
                    <a:pt x="5676" y="503593"/>
                  </a:lnTo>
                  <a:lnTo>
                    <a:pt x="27952" y="503034"/>
                  </a:lnTo>
                  <a:lnTo>
                    <a:pt x="65341" y="500595"/>
                  </a:lnTo>
                  <a:lnTo>
                    <a:pt x="86423" y="500037"/>
                  </a:lnTo>
                  <a:lnTo>
                    <a:pt x="111366" y="500595"/>
                  </a:lnTo>
                  <a:lnTo>
                    <a:pt x="151955" y="503034"/>
                  </a:lnTo>
                  <a:lnTo>
                    <a:pt x="178498" y="503593"/>
                  </a:lnTo>
                  <a:lnTo>
                    <a:pt x="181317" y="503593"/>
                  </a:lnTo>
                  <a:lnTo>
                    <a:pt x="182753" y="500037"/>
                  </a:lnTo>
                  <a:lnTo>
                    <a:pt x="184175" y="496506"/>
                  </a:lnTo>
                  <a:lnTo>
                    <a:pt x="184175" y="485876"/>
                  </a:lnTo>
                  <a:lnTo>
                    <a:pt x="182740" y="478802"/>
                  </a:lnTo>
                  <a:lnTo>
                    <a:pt x="179920" y="478091"/>
                  </a:lnTo>
                  <a:lnTo>
                    <a:pt x="152463" y="474573"/>
                  </a:lnTo>
                  <a:lnTo>
                    <a:pt x="135559" y="467461"/>
                  </a:lnTo>
                  <a:lnTo>
                    <a:pt x="127025" y="457174"/>
                  </a:lnTo>
                  <a:lnTo>
                    <a:pt x="124663" y="444093"/>
                  </a:lnTo>
                  <a:lnTo>
                    <a:pt x="125399" y="436283"/>
                  </a:lnTo>
                  <a:lnTo>
                    <a:pt x="127317" y="427888"/>
                  </a:lnTo>
                  <a:lnTo>
                    <a:pt x="130048" y="419087"/>
                  </a:lnTo>
                  <a:lnTo>
                    <a:pt x="133172" y="410095"/>
                  </a:lnTo>
                  <a:lnTo>
                    <a:pt x="161505" y="335013"/>
                  </a:lnTo>
                  <a:lnTo>
                    <a:pt x="308838" y="335013"/>
                  </a:lnTo>
                  <a:lnTo>
                    <a:pt x="339280" y="418604"/>
                  </a:lnTo>
                  <a:lnTo>
                    <a:pt x="346367" y="448335"/>
                  </a:lnTo>
                  <a:lnTo>
                    <a:pt x="343763" y="460159"/>
                  </a:lnTo>
                  <a:lnTo>
                    <a:pt x="334594" y="469049"/>
                  </a:lnTo>
                  <a:lnTo>
                    <a:pt x="316788" y="475030"/>
                  </a:lnTo>
                  <a:lnTo>
                    <a:pt x="288290" y="478091"/>
                  </a:lnTo>
                  <a:lnTo>
                    <a:pt x="285457" y="478802"/>
                  </a:lnTo>
                  <a:lnTo>
                    <a:pt x="284035" y="485876"/>
                  </a:lnTo>
                  <a:lnTo>
                    <a:pt x="284035" y="496506"/>
                  </a:lnTo>
                  <a:lnTo>
                    <a:pt x="286867" y="503593"/>
                  </a:lnTo>
                  <a:lnTo>
                    <a:pt x="289699" y="503593"/>
                  </a:lnTo>
                  <a:lnTo>
                    <a:pt x="323062" y="503034"/>
                  </a:lnTo>
                  <a:lnTo>
                    <a:pt x="384733" y="500595"/>
                  </a:lnTo>
                  <a:lnTo>
                    <a:pt x="416496" y="500037"/>
                  </a:lnTo>
                  <a:lnTo>
                    <a:pt x="444919" y="500595"/>
                  </a:lnTo>
                  <a:lnTo>
                    <a:pt x="500951" y="503034"/>
                  </a:lnTo>
                  <a:lnTo>
                    <a:pt x="533349" y="503593"/>
                  </a:lnTo>
                  <a:lnTo>
                    <a:pt x="536194" y="503593"/>
                  </a:lnTo>
                  <a:lnTo>
                    <a:pt x="537603" y="500037"/>
                  </a:lnTo>
                  <a:lnTo>
                    <a:pt x="539013" y="496506"/>
                  </a:lnTo>
                  <a:lnTo>
                    <a:pt x="539013" y="485876"/>
                  </a:lnTo>
                  <a:close/>
                </a:path>
                <a:path w="1172844" h="514350">
                  <a:moveTo>
                    <a:pt x="1172235" y="18402"/>
                  </a:moveTo>
                  <a:lnTo>
                    <a:pt x="1170127" y="11315"/>
                  </a:lnTo>
                  <a:lnTo>
                    <a:pt x="1142771" y="11976"/>
                  </a:lnTo>
                  <a:lnTo>
                    <a:pt x="1095959" y="14909"/>
                  </a:lnTo>
                  <a:lnTo>
                    <a:pt x="1070952" y="15570"/>
                  </a:lnTo>
                  <a:lnTo>
                    <a:pt x="1047381" y="14909"/>
                  </a:lnTo>
                  <a:lnTo>
                    <a:pt x="1002334" y="11976"/>
                  </a:lnTo>
                  <a:lnTo>
                    <a:pt x="973924" y="11315"/>
                  </a:lnTo>
                  <a:lnTo>
                    <a:pt x="971080" y="19113"/>
                  </a:lnTo>
                  <a:lnTo>
                    <a:pt x="971080" y="30441"/>
                  </a:lnTo>
                  <a:lnTo>
                    <a:pt x="973213" y="36830"/>
                  </a:lnTo>
                  <a:lnTo>
                    <a:pt x="1014323" y="44538"/>
                  </a:lnTo>
                  <a:lnTo>
                    <a:pt x="1038288" y="55854"/>
                  </a:lnTo>
                  <a:lnTo>
                    <a:pt x="1050963" y="72885"/>
                  </a:lnTo>
                  <a:lnTo>
                    <a:pt x="1054671" y="97028"/>
                  </a:lnTo>
                  <a:lnTo>
                    <a:pt x="1054671" y="361937"/>
                  </a:lnTo>
                  <a:lnTo>
                    <a:pt x="730262" y="11315"/>
                  </a:lnTo>
                  <a:lnTo>
                    <a:pt x="709447" y="11874"/>
                  </a:lnTo>
                  <a:lnTo>
                    <a:pt x="677379" y="14300"/>
                  </a:lnTo>
                  <a:lnTo>
                    <a:pt x="660146" y="14859"/>
                  </a:lnTo>
                  <a:lnTo>
                    <a:pt x="643686" y="14300"/>
                  </a:lnTo>
                  <a:lnTo>
                    <a:pt x="607060" y="11874"/>
                  </a:lnTo>
                  <a:lnTo>
                    <a:pt x="585063" y="11315"/>
                  </a:lnTo>
                  <a:lnTo>
                    <a:pt x="582942" y="19113"/>
                  </a:lnTo>
                  <a:lnTo>
                    <a:pt x="582942" y="29730"/>
                  </a:lnTo>
                  <a:lnTo>
                    <a:pt x="585063" y="36830"/>
                  </a:lnTo>
                  <a:lnTo>
                    <a:pt x="587908" y="36830"/>
                  </a:lnTo>
                  <a:lnTo>
                    <a:pt x="627075" y="45212"/>
                  </a:lnTo>
                  <a:lnTo>
                    <a:pt x="651027" y="59309"/>
                  </a:lnTo>
                  <a:lnTo>
                    <a:pt x="662901" y="80048"/>
                  </a:lnTo>
                  <a:lnTo>
                    <a:pt x="665810" y="108356"/>
                  </a:lnTo>
                  <a:lnTo>
                    <a:pt x="653770" y="418592"/>
                  </a:lnTo>
                  <a:lnTo>
                    <a:pt x="650417" y="442823"/>
                  </a:lnTo>
                  <a:lnTo>
                    <a:pt x="639165" y="460032"/>
                  </a:lnTo>
                  <a:lnTo>
                    <a:pt x="616623" y="471385"/>
                  </a:lnTo>
                  <a:lnTo>
                    <a:pt x="575856" y="478802"/>
                  </a:lnTo>
                  <a:lnTo>
                    <a:pt x="573036" y="485165"/>
                  </a:lnTo>
                  <a:lnTo>
                    <a:pt x="573036" y="497205"/>
                  </a:lnTo>
                  <a:lnTo>
                    <a:pt x="575856" y="503593"/>
                  </a:lnTo>
                  <a:lnTo>
                    <a:pt x="602056" y="503047"/>
                  </a:lnTo>
                  <a:lnTo>
                    <a:pt x="646925" y="500595"/>
                  </a:lnTo>
                  <a:lnTo>
                    <a:pt x="671474" y="500049"/>
                  </a:lnTo>
                  <a:lnTo>
                    <a:pt x="695604" y="500595"/>
                  </a:lnTo>
                  <a:lnTo>
                    <a:pt x="742797" y="503047"/>
                  </a:lnTo>
                  <a:lnTo>
                    <a:pt x="771347" y="503593"/>
                  </a:lnTo>
                  <a:lnTo>
                    <a:pt x="774192" y="496493"/>
                  </a:lnTo>
                  <a:lnTo>
                    <a:pt x="774192" y="485165"/>
                  </a:lnTo>
                  <a:lnTo>
                    <a:pt x="772058" y="478802"/>
                  </a:lnTo>
                  <a:lnTo>
                    <a:pt x="730897" y="471385"/>
                  </a:lnTo>
                  <a:lnTo>
                    <a:pt x="707605" y="460032"/>
                  </a:lnTo>
                  <a:lnTo>
                    <a:pt x="696010" y="442823"/>
                  </a:lnTo>
                  <a:lnTo>
                    <a:pt x="693432" y="418592"/>
                  </a:lnTo>
                  <a:lnTo>
                    <a:pt x="697687" y="128892"/>
                  </a:lnTo>
                  <a:lnTo>
                    <a:pt x="1052550" y="508546"/>
                  </a:lnTo>
                  <a:lnTo>
                    <a:pt x="1056081" y="512089"/>
                  </a:lnTo>
                  <a:lnTo>
                    <a:pt x="1061034" y="514210"/>
                  </a:lnTo>
                  <a:lnTo>
                    <a:pt x="1078750" y="514210"/>
                  </a:lnTo>
                  <a:lnTo>
                    <a:pt x="1083703" y="510667"/>
                  </a:lnTo>
                  <a:lnTo>
                    <a:pt x="1091514" y="97028"/>
                  </a:lnTo>
                  <a:lnTo>
                    <a:pt x="1094867" y="72885"/>
                  </a:lnTo>
                  <a:lnTo>
                    <a:pt x="1106195" y="55854"/>
                  </a:lnTo>
                  <a:lnTo>
                    <a:pt x="1128953" y="44538"/>
                  </a:lnTo>
                  <a:lnTo>
                    <a:pt x="1166571" y="37528"/>
                  </a:lnTo>
                  <a:lnTo>
                    <a:pt x="1169416" y="36830"/>
                  </a:lnTo>
                  <a:lnTo>
                    <a:pt x="1172235" y="30441"/>
                  </a:lnTo>
                  <a:lnTo>
                    <a:pt x="1172235" y="184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4">
              <a:extLst>
                <a:ext uri="{FF2B5EF4-FFF2-40B4-BE49-F238E27FC236}">
                  <a16:creationId xmlns:a16="http://schemas.microsoft.com/office/drawing/2014/main" id="{C35280CC-CDF1-64EA-2777-7446AAB52324}"/>
                </a:ext>
              </a:extLst>
            </p:cNvPr>
            <p:cNvSpPr/>
            <p:nvPr/>
          </p:nvSpPr>
          <p:spPr>
            <a:xfrm>
              <a:off x="8985072" y="5267280"/>
              <a:ext cx="1194435" cy="504190"/>
            </a:xfrm>
            <a:custGeom>
              <a:avLst/>
              <a:gdLst/>
              <a:ahLst/>
              <a:cxnLst/>
              <a:rect l="l" t="t" r="r" b="b"/>
              <a:pathLst>
                <a:path w="1194434" h="504189">
                  <a:moveTo>
                    <a:pt x="558850" y="7797"/>
                  </a:moveTo>
                  <a:lnTo>
                    <a:pt x="556018" y="12"/>
                  </a:lnTo>
                  <a:lnTo>
                    <a:pt x="529082" y="571"/>
                  </a:lnTo>
                  <a:lnTo>
                    <a:pt x="487235" y="2997"/>
                  </a:lnTo>
                  <a:lnTo>
                    <a:pt x="463931" y="3556"/>
                  </a:lnTo>
                  <a:lnTo>
                    <a:pt x="440118" y="2997"/>
                  </a:lnTo>
                  <a:lnTo>
                    <a:pt x="397002" y="571"/>
                  </a:lnTo>
                  <a:lnTo>
                    <a:pt x="371144" y="12"/>
                  </a:lnTo>
                  <a:lnTo>
                    <a:pt x="368312" y="7797"/>
                  </a:lnTo>
                  <a:lnTo>
                    <a:pt x="368312" y="18415"/>
                  </a:lnTo>
                  <a:lnTo>
                    <a:pt x="371144" y="25514"/>
                  </a:lnTo>
                  <a:lnTo>
                    <a:pt x="373989" y="25514"/>
                  </a:lnTo>
                  <a:lnTo>
                    <a:pt x="410972" y="32626"/>
                  </a:lnTo>
                  <a:lnTo>
                    <a:pt x="432955" y="44183"/>
                  </a:lnTo>
                  <a:lnTo>
                    <a:pt x="443509" y="61468"/>
                  </a:lnTo>
                  <a:lnTo>
                    <a:pt x="446239" y="85712"/>
                  </a:lnTo>
                  <a:lnTo>
                    <a:pt x="446239" y="301028"/>
                  </a:lnTo>
                  <a:lnTo>
                    <a:pt x="440766" y="359041"/>
                  </a:lnTo>
                  <a:lnTo>
                    <a:pt x="424548" y="404583"/>
                  </a:lnTo>
                  <a:lnTo>
                    <a:pt x="397891" y="437400"/>
                  </a:lnTo>
                  <a:lnTo>
                    <a:pt x="361099" y="457276"/>
                  </a:lnTo>
                  <a:lnTo>
                    <a:pt x="314477" y="463943"/>
                  </a:lnTo>
                  <a:lnTo>
                    <a:pt x="267335" y="458901"/>
                  </a:lnTo>
                  <a:lnTo>
                    <a:pt x="230479" y="442645"/>
                  </a:lnTo>
                  <a:lnTo>
                    <a:pt x="204025" y="413461"/>
                  </a:lnTo>
                  <a:lnTo>
                    <a:pt x="188074" y="369658"/>
                  </a:lnTo>
                  <a:lnTo>
                    <a:pt x="182740" y="309537"/>
                  </a:lnTo>
                  <a:lnTo>
                    <a:pt x="182740" y="85712"/>
                  </a:lnTo>
                  <a:lnTo>
                    <a:pt x="185140" y="61468"/>
                  </a:lnTo>
                  <a:lnTo>
                    <a:pt x="195046" y="44183"/>
                  </a:lnTo>
                  <a:lnTo>
                    <a:pt x="216509" y="32626"/>
                  </a:lnTo>
                  <a:lnTo>
                    <a:pt x="253580" y="25514"/>
                  </a:lnTo>
                  <a:lnTo>
                    <a:pt x="256400" y="25514"/>
                  </a:lnTo>
                  <a:lnTo>
                    <a:pt x="259245" y="18415"/>
                  </a:lnTo>
                  <a:lnTo>
                    <a:pt x="259245" y="7797"/>
                  </a:lnTo>
                  <a:lnTo>
                    <a:pt x="256400" y="12"/>
                  </a:lnTo>
                  <a:lnTo>
                    <a:pt x="220662" y="571"/>
                  </a:lnTo>
                  <a:lnTo>
                    <a:pt x="160947" y="2997"/>
                  </a:lnTo>
                  <a:lnTo>
                    <a:pt x="129616" y="3556"/>
                  </a:lnTo>
                  <a:lnTo>
                    <a:pt x="98298" y="2997"/>
                  </a:lnTo>
                  <a:lnTo>
                    <a:pt x="38582" y="571"/>
                  </a:lnTo>
                  <a:lnTo>
                    <a:pt x="2832" y="12"/>
                  </a:lnTo>
                  <a:lnTo>
                    <a:pt x="0" y="7797"/>
                  </a:lnTo>
                  <a:lnTo>
                    <a:pt x="0" y="18415"/>
                  </a:lnTo>
                  <a:lnTo>
                    <a:pt x="2832" y="25514"/>
                  </a:lnTo>
                  <a:lnTo>
                    <a:pt x="5676" y="25514"/>
                  </a:lnTo>
                  <a:lnTo>
                    <a:pt x="42735" y="32626"/>
                  </a:lnTo>
                  <a:lnTo>
                    <a:pt x="64185" y="44183"/>
                  </a:lnTo>
                  <a:lnTo>
                    <a:pt x="74091" y="61468"/>
                  </a:lnTo>
                  <a:lnTo>
                    <a:pt x="76504" y="85712"/>
                  </a:lnTo>
                  <a:lnTo>
                    <a:pt x="76504" y="302450"/>
                  </a:lnTo>
                  <a:lnTo>
                    <a:pt x="81013" y="353072"/>
                  </a:lnTo>
                  <a:lnTo>
                    <a:pt x="94538" y="397154"/>
                  </a:lnTo>
                  <a:lnTo>
                    <a:pt x="117094" y="434263"/>
                  </a:lnTo>
                  <a:lnTo>
                    <a:pt x="148653" y="463918"/>
                  </a:lnTo>
                  <a:lnTo>
                    <a:pt x="189242" y="485660"/>
                  </a:lnTo>
                  <a:lnTo>
                    <a:pt x="238861" y="499046"/>
                  </a:lnTo>
                  <a:lnTo>
                    <a:pt x="297484" y="503605"/>
                  </a:lnTo>
                  <a:lnTo>
                    <a:pt x="347573" y="498436"/>
                  </a:lnTo>
                  <a:lnTo>
                    <a:pt x="389293" y="483692"/>
                  </a:lnTo>
                  <a:lnTo>
                    <a:pt x="422910" y="460565"/>
                  </a:lnTo>
                  <a:lnTo>
                    <a:pt x="448652" y="430263"/>
                  </a:lnTo>
                  <a:lnTo>
                    <a:pt x="466737" y="393954"/>
                  </a:lnTo>
                  <a:lnTo>
                    <a:pt x="477418" y="352844"/>
                  </a:lnTo>
                  <a:lnTo>
                    <a:pt x="480923" y="308114"/>
                  </a:lnTo>
                  <a:lnTo>
                    <a:pt x="480923" y="85712"/>
                  </a:lnTo>
                  <a:lnTo>
                    <a:pt x="483552" y="60858"/>
                  </a:lnTo>
                  <a:lnTo>
                    <a:pt x="493953" y="43649"/>
                  </a:lnTo>
                  <a:lnTo>
                    <a:pt x="515899" y="32423"/>
                  </a:lnTo>
                  <a:lnTo>
                    <a:pt x="553186" y="25514"/>
                  </a:lnTo>
                  <a:lnTo>
                    <a:pt x="556018" y="25514"/>
                  </a:lnTo>
                  <a:lnTo>
                    <a:pt x="558850" y="18415"/>
                  </a:lnTo>
                  <a:lnTo>
                    <a:pt x="558850" y="7797"/>
                  </a:lnTo>
                  <a:close/>
                </a:path>
                <a:path w="1194434" h="504189">
                  <a:moveTo>
                    <a:pt x="1194193" y="7099"/>
                  </a:moveTo>
                  <a:lnTo>
                    <a:pt x="1192085" y="0"/>
                  </a:lnTo>
                  <a:lnTo>
                    <a:pt x="1164729" y="673"/>
                  </a:lnTo>
                  <a:lnTo>
                    <a:pt x="1117917" y="3594"/>
                  </a:lnTo>
                  <a:lnTo>
                    <a:pt x="1092911" y="4254"/>
                  </a:lnTo>
                  <a:lnTo>
                    <a:pt x="1069327" y="3594"/>
                  </a:lnTo>
                  <a:lnTo>
                    <a:pt x="1024280" y="673"/>
                  </a:lnTo>
                  <a:lnTo>
                    <a:pt x="995883" y="0"/>
                  </a:lnTo>
                  <a:lnTo>
                    <a:pt x="993038" y="7810"/>
                  </a:lnTo>
                  <a:lnTo>
                    <a:pt x="993038" y="19138"/>
                  </a:lnTo>
                  <a:lnTo>
                    <a:pt x="995172" y="25514"/>
                  </a:lnTo>
                  <a:lnTo>
                    <a:pt x="1036281" y="33223"/>
                  </a:lnTo>
                  <a:lnTo>
                    <a:pt x="1060246" y="44538"/>
                  </a:lnTo>
                  <a:lnTo>
                    <a:pt x="1072921" y="61569"/>
                  </a:lnTo>
                  <a:lnTo>
                    <a:pt x="1076629" y="85712"/>
                  </a:lnTo>
                  <a:lnTo>
                    <a:pt x="1076629" y="350621"/>
                  </a:lnTo>
                  <a:lnTo>
                    <a:pt x="752221" y="0"/>
                  </a:lnTo>
                  <a:lnTo>
                    <a:pt x="731405" y="558"/>
                  </a:lnTo>
                  <a:lnTo>
                    <a:pt x="699338" y="2984"/>
                  </a:lnTo>
                  <a:lnTo>
                    <a:pt x="682104" y="3543"/>
                  </a:lnTo>
                  <a:lnTo>
                    <a:pt x="665645" y="2984"/>
                  </a:lnTo>
                  <a:lnTo>
                    <a:pt x="629018" y="558"/>
                  </a:lnTo>
                  <a:lnTo>
                    <a:pt x="607021" y="0"/>
                  </a:lnTo>
                  <a:lnTo>
                    <a:pt x="604888" y="7810"/>
                  </a:lnTo>
                  <a:lnTo>
                    <a:pt x="604888" y="18427"/>
                  </a:lnTo>
                  <a:lnTo>
                    <a:pt x="607021" y="25514"/>
                  </a:lnTo>
                  <a:lnTo>
                    <a:pt x="609866" y="25514"/>
                  </a:lnTo>
                  <a:lnTo>
                    <a:pt x="649033" y="33896"/>
                  </a:lnTo>
                  <a:lnTo>
                    <a:pt x="672985" y="47993"/>
                  </a:lnTo>
                  <a:lnTo>
                    <a:pt x="684860" y="68732"/>
                  </a:lnTo>
                  <a:lnTo>
                    <a:pt x="687768" y="97040"/>
                  </a:lnTo>
                  <a:lnTo>
                    <a:pt x="675728" y="407276"/>
                  </a:lnTo>
                  <a:lnTo>
                    <a:pt x="672376" y="431520"/>
                  </a:lnTo>
                  <a:lnTo>
                    <a:pt x="661123" y="448716"/>
                  </a:lnTo>
                  <a:lnTo>
                    <a:pt x="638581" y="460070"/>
                  </a:lnTo>
                  <a:lnTo>
                    <a:pt x="597827" y="467487"/>
                  </a:lnTo>
                  <a:lnTo>
                    <a:pt x="594995" y="473849"/>
                  </a:lnTo>
                  <a:lnTo>
                    <a:pt x="594995" y="485889"/>
                  </a:lnTo>
                  <a:lnTo>
                    <a:pt x="597827" y="492277"/>
                  </a:lnTo>
                  <a:lnTo>
                    <a:pt x="624014" y="491731"/>
                  </a:lnTo>
                  <a:lnTo>
                    <a:pt x="668870" y="489292"/>
                  </a:lnTo>
                  <a:lnTo>
                    <a:pt x="693432" y="488734"/>
                  </a:lnTo>
                  <a:lnTo>
                    <a:pt x="717562" y="489292"/>
                  </a:lnTo>
                  <a:lnTo>
                    <a:pt x="764755" y="491731"/>
                  </a:lnTo>
                  <a:lnTo>
                    <a:pt x="793305" y="492277"/>
                  </a:lnTo>
                  <a:lnTo>
                    <a:pt x="796150" y="485178"/>
                  </a:lnTo>
                  <a:lnTo>
                    <a:pt x="796150" y="473849"/>
                  </a:lnTo>
                  <a:lnTo>
                    <a:pt x="794004" y="467487"/>
                  </a:lnTo>
                  <a:lnTo>
                    <a:pt x="752843" y="460070"/>
                  </a:lnTo>
                  <a:lnTo>
                    <a:pt x="729564" y="448716"/>
                  </a:lnTo>
                  <a:lnTo>
                    <a:pt x="717969" y="431520"/>
                  </a:lnTo>
                  <a:lnTo>
                    <a:pt x="715391" y="407276"/>
                  </a:lnTo>
                  <a:lnTo>
                    <a:pt x="719645" y="117589"/>
                  </a:lnTo>
                  <a:lnTo>
                    <a:pt x="1074508" y="497230"/>
                  </a:lnTo>
                  <a:lnTo>
                    <a:pt x="1078026" y="500773"/>
                  </a:lnTo>
                  <a:lnTo>
                    <a:pt x="1082992" y="502894"/>
                  </a:lnTo>
                  <a:lnTo>
                    <a:pt x="1100696" y="502894"/>
                  </a:lnTo>
                  <a:lnTo>
                    <a:pt x="1105649" y="499351"/>
                  </a:lnTo>
                  <a:lnTo>
                    <a:pt x="1113459" y="85712"/>
                  </a:lnTo>
                  <a:lnTo>
                    <a:pt x="1116825" y="61569"/>
                  </a:lnTo>
                  <a:lnTo>
                    <a:pt x="1128153" y="44538"/>
                  </a:lnTo>
                  <a:lnTo>
                    <a:pt x="1150899" y="33223"/>
                  </a:lnTo>
                  <a:lnTo>
                    <a:pt x="1188529" y="26212"/>
                  </a:lnTo>
                  <a:lnTo>
                    <a:pt x="1191374" y="25514"/>
                  </a:lnTo>
                  <a:lnTo>
                    <a:pt x="1194193" y="19138"/>
                  </a:lnTo>
                  <a:lnTo>
                    <a:pt x="1194193" y="7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5">
              <a:extLst>
                <a:ext uri="{FF2B5EF4-FFF2-40B4-BE49-F238E27FC236}">
                  <a16:creationId xmlns:a16="http://schemas.microsoft.com/office/drawing/2014/main" id="{8907DDA3-FE99-1A9B-5EE4-BD7F531328BB}"/>
                </a:ext>
              </a:extLst>
            </p:cNvPr>
            <p:cNvSpPr/>
            <p:nvPr/>
          </p:nvSpPr>
          <p:spPr>
            <a:xfrm>
              <a:off x="10229581" y="5267285"/>
              <a:ext cx="259715" cy="492759"/>
            </a:xfrm>
            <a:custGeom>
              <a:avLst/>
              <a:gdLst/>
              <a:ahLst/>
              <a:cxnLst/>
              <a:rect l="l" t="t" r="r" b="b"/>
              <a:pathLst>
                <a:path w="259715" h="492760">
                  <a:moveTo>
                    <a:pt x="257123" y="0"/>
                  </a:moveTo>
                  <a:lnTo>
                    <a:pt x="220772" y="552"/>
                  </a:lnTo>
                  <a:lnTo>
                    <a:pt x="161536" y="2986"/>
                  </a:lnTo>
                  <a:lnTo>
                    <a:pt x="130320" y="3539"/>
                  </a:lnTo>
                  <a:lnTo>
                    <a:pt x="98995" y="2986"/>
                  </a:lnTo>
                  <a:lnTo>
                    <a:pt x="38992" y="552"/>
                  </a:lnTo>
                  <a:lnTo>
                    <a:pt x="2848" y="0"/>
                  </a:lnTo>
                  <a:lnTo>
                    <a:pt x="0" y="7790"/>
                  </a:lnTo>
                  <a:lnTo>
                    <a:pt x="0" y="18418"/>
                  </a:lnTo>
                  <a:lnTo>
                    <a:pt x="2848" y="25496"/>
                  </a:lnTo>
                  <a:lnTo>
                    <a:pt x="5664" y="25496"/>
                  </a:lnTo>
                  <a:lnTo>
                    <a:pt x="42735" y="32615"/>
                  </a:lnTo>
                  <a:lnTo>
                    <a:pt x="64199" y="44180"/>
                  </a:lnTo>
                  <a:lnTo>
                    <a:pt x="74108" y="61452"/>
                  </a:lnTo>
                  <a:lnTo>
                    <a:pt x="76510" y="85693"/>
                  </a:lnTo>
                  <a:lnTo>
                    <a:pt x="76510" y="407275"/>
                  </a:lnTo>
                  <a:lnTo>
                    <a:pt x="74108" y="431506"/>
                  </a:lnTo>
                  <a:lnTo>
                    <a:pt x="64199" y="448704"/>
                  </a:lnTo>
                  <a:lnTo>
                    <a:pt x="42735" y="460062"/>
                  </a:lnTo>
                  <a:lnTo>
                    <a:pt x="5664" y="466771"/>
                  </a:lnTo>
                  <a:lnTo>
                    <a:pt x="2848" y="467472"/>
                  </a:lnTo>
                  <a:lnTo>
                    <a:pt x="0" y="474550"/>
                  </a:lnTo>
                  <a:lnTo>
                    <a:pt x="0" y="485178"/>
                  </a:lnTo>
                  <a:lnTo>
                    <a:pt x="2848" y="492267"/>
                  </a:lnTo>
                  <a:lnTo>
                    <a:pt x="38992" y="491713"/>
                  </a:lnTo>
                  <a:lnTo>
                    <a:pt x="98995" y="489272"/>
                  </a:lnTo>
                  <a:lnTo>
                    <a:pt x="130320" y="488718"/>
                  </a:lnTo>
                  <a:lnTo>
                    <a:pt x="161536" y="489272"/>
                  </a:lnTo>
                  <a:lnTo>
                    <a:pt x="220772" y="491713"/>
                  </a:lnTo>
                  <a:lnTo>
                    <a:pt x="253573" y="492267"/>
                  </a:lnTo>
                  <a:lnTo>
                    <a:pt x="257123" y="492267"/>
                  </a:lnTo>
                  <a:lnTo>
                    <a:pt x="259238" y="485178"/>
                  </a:lnTo>
                  <a:lnTo>
                    <a:pt x="259238" y="474550"/>
                  </a:lnTo>
                  <a:lnTo>
                    <a:pt x="257123" y="467472"/>
                  </a:lnTo>
                  <a:lnTo>
                    <a:pt x="216916" y="460062"/>
                  </a:lnTo>
                  <a:lnTo>
                    <a:pt x="195666" y="448704"/>
                  </a:lnTo>
                  <a:lnTo>
                    <a:pt x="185839" y="431506"/>
                  </a:lnTo>
                  <a:lnTo>
                    <a:pt x="183449" y="407275"/>
                  </a:lnTo>
                  <a:lnTo>
                    <a:pt x="183449" y="85693"/>
                  </a:lnTo>
                  <a:lnTo>
                    <a:pt x="185839" y="61452"/>
                  </a:lnTo>
                  <a:lnTo>
                    <a:pt x="195666" y="44180"/>
                  </a:lnTo>
                  <a:lnTo>
                    <a:pt x="216916" y="32615"/>
                  </a:lnTo>
                  <a:lnTo>
                    <a:pt x="253573" y="25496"/>
                  </a:lnTo>
                  <a:lnTo>
                    <a:pt x="257123" y="25496"/>
                  </a:lnTo>
                  <a:lnTo>
                    <a:pt x="259238" y="18418"/>
                  </a:lnTo>
                  <a:lnTo>
                    <a:pt x="259238" y="7790"/>
                  </a:lnTo>
                  <a:lnTo>
                    <a:pt x="2571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6">
              <a:extLst>
                <a:ext uri="{FF2B5EF4-FFF2-40B4-BE49-F238E27FC236}">
                  <a16:creationId xmlns:a16="http://schemas.microsoft.com/office/drawing/2014/main" id="{A13822DC-8EFA-1971-C993-3CBECBB7CF37}"/>
                </a:ext>
              </a:extLst>
            </p:cNvPr>
            <p:cNvSpPr/>
            <p:nvPr/>
          </p:nvSpPr>
          <p:spPr>
            <a:xfrm>
              <a:off x="10542638" y="5267292"/>
              <a:ext cx="1045844" cy="504190"/>
            </a:xfrm>
            <a:custGeom>
              <a:avLst/>
              <a:gdLst/>
              <a:ahLst/>
              <a:cxnLst/>
              <a:rect l="l" t="t" r="r" b="b"/>
              <a:pathLst>
                <a:path w="1045845" h="504189">
                  <a:moveTo>
                    <a:pt x="557428" y="6362"/>
                  </a:moveTo>
                  <a:lnTo>
                    <a:pt x="554596" y="0"/>
                  </a:lnTo>
                  <a:lnTo>
                    <a:pt x="530085" y="558"/>
                  </a:lnTo>
                  <a:lnTo>
                    <a:pt x="491921" y="2984"/>
                  </a:lnTo>
                  <a:lnTo>
                    <a:pt x="470319" y="3543"/>
                  </a:lnTo>
                  <a:lnTo>
                    <a:pt x="445185" y="2984"/>
                  </a:lnTo>
                  <a:lnTo>
                    <a:pt x="403682" y="558"/>
                  </a:lnTo>
                  <a:lnTo>
                    <a:pt x="375412" y="0"/>
                  </a:lnTo>
                  <a:lnTo>
                    <a:pt x="372554" y="7785"/>
                  </a:lnTo>
                  <a:lnTo>
                    <a:pt x="373265" y="12738"/>
                  </a:lnTo>
                  <a:lnTo>
                    <a:pt x="373265" y="18402"/>
                  </a:lnTo>
                  <a:lnTo>
                    <a:pt x="374700" y="25501"/>
                  </a:lnTo>
                  <a:lnTo>
                    <a:pt x="377532" y="25501"/>
                  </a:lnTo>
                  <a:lnTo>
                    <a:pt x="405930" y="29552"/>
                  </a:lnTo>
                  <a:lnTo>
                    <a:pt x="423557" y="37185"/>
                  </a:lnTo>
                  <a:lnTo>
                    <a:pt x="432701" y="48006"/>
                  </a:lnTo>
                  <a:lnTo>
                    <a:pt x="435610" y="61620"/>
                  </a:lnTo>
                  <a:lnTo>
                    <a:pt x="434886" y="68999"/>
                  </a:lnTo>
                  <a:lnTo>
                    <a:pt x="433044" y="77647"/>
                  </a:lnTo>
                  <a:lnTo>
                    <a:pt x="430530" y="86423"/>
                  </a:lnTo>
                  <a:lnTo>
                    <a:pt x="427812" y="94195"/>
                  </a:lnTo>
                  <a:lnTo>
                    <a:pt x="309537" y="370433"/>
                  </a:lnTo>
                  <a:lnTo>
                    <a:pt x="195491" y="85699"/>
                  </a:lnTo>
                  <a:lnTo>
                    <a:pt x="192786" y="78244"/>
                  </a:lnTo>
                  <a:lnTo>
                    <a:pt x="190271" y="70205"/>
                  </a:lnTo>
                  <a:lnTo>
                    <a:pt x="188429" y="62293"/>
                  </a:lnTo>
                  <a:lnTo>
                    <a:pt x="187706" y="55245"/>
                  </a:lnTo>
                  <a:lnTo>
                    <a:pt x="190703" y="43421"/>
                  </a:lnTo>
                  <a:lnTo>
                    <a:pt x="200012" y="34531"/>
                  </a:lnTo>
                  <a:lnTo>
                    <a:pt x="217678" y="28549"/>
                  </a:lnTo>
                  <a:lnTo>
                    <a:pt x="245783" y="25501"/>
                  </a:lnTo>
                  <a:lnTo>
                    <a:pt x="249326" y="25501"/>
                  </a:lnTo>
                  <a:lnTo>
                    <a:pt x="250037" y="18402"/>
                  </a:lnTo>
                  <a:lnTo>
                    <a:pt x="250037" y="7785"/>
                  </a:lnTo>
                  <a:lnTo>
                    <a:pt x="247904" y="0"/>
                  </a:lnTo>
                  <a:lnTo>
                    <a:pt x="212051" y="558"/>
                  </a:lnTo>
                  <a:lnTo>
                    <a:pt x="151853" y="2984"/>
                  </a:lnTo>
                  <a:lnTo>
                    <a:pt x="120421" y="3543"/>
                  </a:lnTo>
                  <a:lnTo>
                    <a:pt x="91427" y="2984"/>
                  </a:lnTo>
                  <a:lnTo>
                    <a:pt x="37452" y="558"/>
                  </a:lnTo>
                  <a:lnTo>
                    <a:pt x="2844" y="0"/>
                  </a:lnTo>
                  <a:lnTo>
                    <a:pt x="0" y="7785"/>
                  </a:lnTo>
                  <a:lnTo>
                    <a:pt x="0" y="18402"/>
                  </a:lnTo>
                  <a:lnTo>
                    <a:pt x="4241" y="25501"/>
                  </a:lnTo>
                  <a:lnTo>
                    <a:pt x="7099" y="25501"/>
                  </a:lnTo>
                  <a:lnTo>
                    <a:pt x="39789" y="32092"/>
                  </a:lnTo>
                  <a:lnTo>
                    <a:pt x="61455" y="44259"/>
                  </a:lnTo>
                  <a:lnTo>
                    <a:pt x="77012" y="64935"/>
                  </a:lnTo>
                  <a:lnTo>
                    <a:pt x="91389" y="97028"/>
                  </a:lnTo>
                  <a:lnTo>
                    <a:pt x="254990" y="497928"/>
                  </a:lnTo>
                  <a:lnTo>
                    <a:pt x="256413" y="500773"/>
                  </a:lnTo>
                  <a:lnTo>
                    <a:pt x="262788" y="503593"/>
                  </a:lnTo>
                  <a:lnTo>
                    <a:pt x="279082" y="503593"/>
                  </a:lnTo>
                  <a:lnTo>
                    <a:pt x="284746" y="501472"/>
                  </a:lnTo>
                  <a:lnTo>
                    <a:pt x="286156" y="497928"/>
                  </a:lnTo>
                  <a:lnTo>
                    <a:pt x="468896" y="97028"/>
                  </a:lnTo>
                  <a:lnTo>
                    <a:pt x="483704" y="67030"/>
                  </a:lnTo>
                  <a:lnTo>
                    <a:pt x="499706" y="45593"/>
                  </a:lnTo>
                  <a:lnTo>
                    <a:pt x="520496" y="31991"/>
                  </a:lnTo>
                  <a:lnTo>
                    <a:pt x="549643" y="25501"/>
                  </a:lnTo>
                  <a:lnTo>
                    <a:pt x="553885" y="25501"/>
                  </a:lnTo>
                  <a:lnTo>
                    <a:pt x="556729" y="16992"/>
                  </a:lnTo>
                  <a:lnTo>
                    <a:pt x="557428" y="12026"/>
                  </a:lnTo>
                  <a:lnTo>
                    <a:pt x="557428" y="6362"/>
                  </a:lnTo>
                  <a:close/>
                </a:path>
                <a:path w="1045845" h="504189">
                  <a:moveTo>
                    <a:pt x="1045464" y="346354"/>
                  </a:moveTo>
                  <a:lnTo>
                    <a:pt x="1036256" y="341388"/>
                  </a:lnTo>
                  <a:lnTo>
                    <a:pt x="1022807" y="341388"/>
                  </a:lnTo>
                  <a:lnTo>
                    <a:pt x="1019251" y="342099"/>
                  </a:lnTo>
                  <a:lnTo>
                    <a:pt x="1018540" y="344233"/>
                  </a:lnTo>
                  <a:lnTo>
                    <a:pt x="996238" y="389763"/>
                  </a:lnTo>
                  <a:lnTo>
                    <a:pt x="962240" y="426389"/>
                  </a:lnTo>
                  <a:lnTo>
                    <a:pt x="919746" y="450799"/>
                  </a:lnTo>
                  <a:lnTo>
                    <a:pt x="871931" y="459676"/>
                  </a:lnTo>
                  <a:lnTo>
                    <a:pt x="815263" y="459676"/>
                  </a:lnTo>
                  <a:lnTo>
                    <a:pt x="801077" y="458038"/>
                  </a:lnTo>
                  <a:lnTo>
                    <a:pt x="787819" y="451802"/>
                  </a:lnTo>
                  <a:lnTo>
                    <a:pt x="778014" y="439064"/>
                  </a:lnTo>
                  <a:lnTo>
                    <a:pt x="774179" y="417893"/>
                  </a:lnTo>
                  <a:lnTo>
                    <a:pt x="774179" y="255689"/>
                  </a:lnTo>
                  <a:lnTo>
                    <a:pt x="830834" y="255689"/>
                  </a:lnTo>
                  <a:lnTo>
                    <a:pt x="859383" y="259791"/>
                  </a:lnTo>
                  <a:lnTo>
                    <a:pt x="881227" y="273126"/>
                  </a:lnTo>
                  <a:lnTo>
                    <a:pt x="896289" y="297230"/>
                  </a:lnTo>
                  <a:lnTo>
                    <a:pt x="905217" y="336435"/>
                  </a:lnTo>
                  <a:lnTo>
                    <a:pt x="912304" y="339280"/>
                  </a:lnTo>
                  <a:lnTo>
                    <a:pt x="922934" y="339280"/>
                  </a:lnTo>
                  <a:lnTo>
                    <a:pt x="930021" y="336435"/>
                  </a:lnTo>
                  <a:lnTo>
                    <a:pt x="929462" y="309181"/>
                  </a:lnTo>
                  <a:lnTo>
                    <a:pt x="927023" y="266166"/>
                  </a:lnTo>
                  <a:lnTo>
                    <a:pt x="926465" y="242938"/>
                  </a:lnTo>
                  <a:lnTo>
                    <a:pt x="927023" y="219494"/>
                  </a:lnTo>
                  <a:lnTo>
                    <a:pt x="929462" y="175514"/>
                  </a:lnTo>
                  <a:lnTo>
                    <a:pt x="930021" y="147320"/>
                  </a:lnTo>
                  <a:lnTo>
                    <a:pt x="922934" y="145199"/>
                  </a:lnTo>
                  <a:lnTo>
                    <a:pt x="912304" y="145199"/>
                  </a:lnTo>
                  <a:lnTo>
                    <a:pt x="905217" y="147320"/>
                  </a:lnTo>
                  <a:lnTo>
                    <a:pt x="896289" y="186905"/>
                  </a:lnTo>
                  <a:lnTo>
                    <a:pt x="881227" y="210273"/>
                  </a:lnTo>
                  <a:lnTo>
                    <a:pt x="859383" y="222872"/>
                  </a:lnTo>
                  <a:lnTo>
                    <a:pt x="830834" y="226656"/>
                  </a:lnTo>
                  <a:lnTo>
                    <a:pt x="774179" y="226656"/>
                  </a:lnTo>
                  <a:lnTo>
                    <a:pt x="774179" y="75069"/>
                  </a:lnTo>
                  <a:lnTo>
                    <a:pt x="778014" y="53797"/>
                  </a:lnTo>
                  <a:lnTo>
                    <a:pt x="787819" y="40817"/>
                  </a:lnTo>
                  <a:lnTo>
                    <a:pt x="801077" y="34340"/>
                  </a:lnTo>
                  <a:lnTo>
                    <a:pt x="815263" y="32588"/>
                  </a:lnTo>
                  <a:lnTo>
                    <a:pt x="871931" y="32588"/>
                  </a:lnTo>
                  <a:lnTo>
                    <a:pt x="914323" y="39992"/>
                  </a:lnTo>
                  <a:lnTo>
                    <a:pt x="949223" y="60998"/>
                  </a:lnTo>
                  <a:lnTo>
                    <a:pt x="975220" y="93840"/>
                  </a:lnTo>
                  <a:lnTo>
                    <a:pt x="991628" y="138823"/>
                  </a:lnTo>
                  <a:lnTo>
                    <a:pt x="995883" y="141655"/>
                  </a:lnTo>
                  <a:lnTo>
                    <a:pt x="1010754" y="141655"/>
                  </a:lnTo>
                  <a:lnTo>
                    <a:pt x="1017828" y="137414"/>
                  </a:lnTo>
                  <a:lnTo>
                    <a:pt x="1012228" y="99999"/>
                  </a:lnTo>
                  <a:lnTo>
                    <a:pt x="1008189" y="65697"/>
                  </a:lnTo>
                  <a:lnTo>
                    <a:pt x="1005078" y="31648"/>
                  </a:lnTo>
                  <a:lnTo>
                    <a:pt x="1002969" y="0"/>
                  </a:lnTo>
                  <a:lnTo>
                    <a:pt x="958773" y="1143"/>
                  </a:lnTo>
                  <a:lnTo>
                    <a:pt x="902208" y="2298"/>
                  </a:lnTo>
                  <a:lnTo>
                    <a:pt x="845388" y="3187"/>
                  </a:lnTo>
                  <a:lnTo>
                    <a:pt x="800392" y="3543"/>
                  </a:lnTo>
                  <a:lnTo>
                    <a:pt x="755180" y="3187"/>
                  </a:lnTo>
                  <a:lnTo>
                    <a:pt x="697953" y="2298"/>
                  </a:lnTo>
                  <a:lnTo>
                    <a:pt x="641121" y="1143"/>
                  </a:lnTo>
                  <a:lnTo>
                    <a:pt x="594283" y="0"/>
                  </a:lnTo>
                  <a:lnTo>
                    <a:pt x="591439" y="7785"/>
                  </a:lnTo>
                  <a:lnTo>
                    <a:pt x="591439" y="18415"/>
                  </a:lnTo>
                  <a:lnTo>
                    <a:pt x="594283" y="25501"/>
                  </a:lnTo>
                  <a:lnTo>
                    <a:pt x="597103" y="25501"/>
                  </a:lnTo>
                  <a:lnTo>
                    <a:pt x="633869" y="32613"/>
                  </a:lnTo>
                  <a:lnTo>
                    <a:pt x="655370" y="44183"/>
                  </a:lnTo>
                  <a:lnTo>
                    <a:pt x="665441" y="61455"/>
                  </a:lnTo>
                  <a:lnTo>
                    <a:pt x="667943" y="85686"/>
                  </a:lnTo>
                  <a:lnTo>
                    <a:pt x="667943" y="407276"/>
                  </a:lnTo>
                  <a:lnTo>
                    <a:pt x="665441" y="431507"/>
                  </a:lnTo>
                  <a:lnTo>
                    <a:pt x="655370" y="448703"/>
                  </a:lnTo>
                  <a:lnTo>
                    <a:pt x="633869" y="460057"/>
                  </a:lnTo>
                  <a:lnTo>
                    <a:pt x="597103" y="466775"/>
                  </a:lnTo>
                  <a:lnTo>
                    <a:pt x="594283" y="467474"/>
                  </a:lnTo>
                  <a:lnTo>
                    <a:pt x="591439" y="474548"/>
                  </a:lnTo>
                  <a:lnTo>
                    <a:pt x="591439" y="485178"/>
                  </a:lnTo>
                  <a:lnTo>
                    <a:pt x="594283" y="492264"/>
                  </a:lnTo>
                  <a:lnTo>
                    <a:pt x="642226" y="491109"/>
                  </a:lnTo>
                  <a:lnTo>
                    <a:pt x="701497" y="489953"/>
                  </a:lnTo>
                  <a:lnTo>
                    <a:pt x="761161" y="489077"/>
                  </a:lnTo>
                  <a:lnTo>
                    <a:pt x="807478" y="488721"/>
                  </a:lnTo>
                  <a:lnTo>
                    <a:pt x="852919" y="489077"/>
                  </a:lnTo>
                  <a:lnTo>
                    <a:pt x="910704" y="489953"/>
                  </a:lnTo>
                  <a:lnTo>
                    <a:pt x="968235" y="491109"/>
                  </a:lnTo>
                  <a:lnTo>
                    <a:pt x="1012875" y="492264"/>
                  </a:lnTo>
                  <a:lnTo>
                    <a:pt x="1019340" y="457593"/>
                  </a:lnTo>
                  <a:lnTo>
                    <a:pt x="1026871" y="420992"/>
                  </a:lnTo>
                  <a:lnTo>
                    <a:pt x="1035189" y="384784"/>
                  </a:lnTo>
                  <a:lnTo>
                    <a:pt x="1045464" y="3463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7">
              <a:extLst>
                <a:ext uri="{FF2B5EF4-FFF2-40B4-BE49-F238E27FC236}">
                  <a16:creationId xmlns:a16="http://schemas.microsoft.com/office/drawing/2014/main" id="{BE425601-74D7-B017-11E1-68E1F48121D6}"/>
                </a:ext>
              </a:extLst>
            </p:cNvPr>
            <p:cNvSpPr/>
            <p:nvPr/>
          </p:nvSpPr>
          <p:spPr>
            <a:xfrm>
              <a:off x="11644062" y="5267285"/>
              <a:ext cx="527685" cy="492759"/>
            </a:xfrm>
            <a:custGeom>
              <a:avLst/>
              <a:gdLst/>
              <a:ahLst/>
              <a:cxnLst/>
              <a:rect l="l" t="t" r="r" b="b"/>
              <a:pathLst>
                <a:path w="527684" h="492760">
                  <a:moveTo>
                    <a:pt x="5664" y="0"/>
                  </a:moveTo>
                  <a:lnTo>
                    <a:pt x="2136" y="0"/>
                  </a:lnTo>
                  <a:lnTo>
                    <a:pt x="0" y="7790"/>
                  </a:lnTo>
                  <a:lnTo>
                    <a:pt x="0" y="18418"/>
                  </a:lnTo>
                  <a:lnTo>
                    <a:pt x="2136" y="25496"/>
                  </a:lnTo>
                  <a:lnTo>
                    <a:pt x="5664" y="25496"/>
                  </a:lnTo>
                  <a:lnTo>
                    <a:pt x="42023" y="32615"/>
                  </a:lnTo>
                  <a:lnTo>
                    <a:pt x="63309" y="44180"/>
                  </a:lnTo>
                  <a:lnTo>
                    <a:pt x="73306" y="61452"/>
                  </a:lnTo>
                  <a:lnTo>
                    <a:pt x="75798" y="85693"/>
                  </a:lnTo>
                  <a:lnTo>
                    <a:pt x="75798" y="407275"/>
                  </a:lnTo>
                  <a:lnTo>
                    <a:pt x="73306" y="431506"/>
                  </a:lnTo>
                  <a:lnTo>
                    <a:pt x="63309" y="448704"/>
                  </a:lnTo>
                  <a:lnTo>
                    <a:pt x="42023" y="460062"/>
                  </a:lnTo>
                  <a:lnTo>
                    <a:pt x="5664" y="466771"/>
                  </a:lnTo>
                  <a:lnTo>
                    <a:pt x="2136" y="467472"/>
                  </a:lnTo>
                  <a:lnTo>
                    <a:pt x="0" y="474550"/>
                  </a:lnTo>
                  <a:lnTo>
                    <a:pt x="0" y="485178"/>
                  </a:lnTo>
                  <a:lnTo>
                    <a:pt x="2136" y="492267"/>
                  </a:lnTo>
                  <a:lnTo>
                    <a:pt x="5664" y="492267"/>
                  </a:lnTo>
                  <a:lnTo>
                    <a:pt x="38469" y="491713"/>
                  </a:lnTo>
                  <a:lnTo>
                    <a:pt x="97702" y="489272"/>
                  </a:lnTo>
                  <a:lnTo>
                    <a:pt x="128917" y="488718"/>
                  </a:lnTo>
                  <a:lnTo>
                    <a:pt x="254282" y="488718"/>
                  </a:lnTo>
                  <a:lnTo>
                    <a:pt x="255699" y="485178"/>
                  </a:lnTo>
                  <a:lnTo>
                    <a:pt x="255699" y="474550"/>
                  </a:lnTo>
                  <a:lnTo>
                    <a:pt x="252861" y="467472"/>
                  </a:lnTo>
                  <a:lnTo>
                    <a:pt x="250034" y="466771"/>
                  </a:lnTo>
                  <a:lnTo>
                    <a:pt x="213413" y="460062"/>
                  </a:lnTo>
                  <a:lnTo>
                    <a:pt x="192927" y="448704"/>
                  </a:lnTo>
                  <a:lnTo>
                    <a:pt x="183995" y="431506"/>
                  </a:lnTo>
                  <a:lnTo>
                    <a:pt x="182036" y="407275"/>
                  </a:lnTo>
                  <a:lnTo>
                    <a:pt x="182036" y="267730"/>
                  </a:lnTo>
                  <a:lnTo>
                    <a:pt x="342436" y="267730"/>
                  </a:lnTo>
                  <a:lnTo>
                    <a:pt x="330785" y="249322"/>
                  </a:lnTo>
                  <a:lnTo>
                    <a:pt x="348290" y="241521"/>
                  </a:lnTo>
                  <a:lnTo>
                    <a:pt x="221700" y="241521"/>
                  </a:lnTo>
                  <a:lnTo>
                    <a:pt x="210818" y="241378"/>
                  </a:lnTo>
                  <a:lnTo>
                    <a:pt x="200537" y="240904"/>
                  </a:lnTo>
                  <a:lnTo>
                    <a:pt x="190921" y="240032"/>
                  </a:lnTo>
                  <a:lnTo>
                    <a:pt x="182036" y="238694"/>
                  </a:lnTo>
                  <a:lnTo>
                    <a:pt x="182036" y="79327"/>
                  </a:lnTo>
                  <a:lnTo>
                    <a:pt x="183506" y="57237"/>
                  </a:lnTo>
                  <a:lnTo>
                    <a:pt x="190619" y="41787"/>
                  </a:lnTo>
                  <a:lnTo>
                    <a:pt x="207427" y="32713"/>
                  </a:lnTo>
                  <a:lnTo>
                    <a:pt x="237982" y="29747"/>
                  </a:lnTo>
                  <a:lnTo>
                    <a:pt x="376702" y="29747"/>
                  </a:lnTo>
                  <a:lnTo>
                    <a:pt x="352184" y="16814"/>
                  </a:lnTo>
                  <a:lnTo>
                    <a:pt x="304032" y="4373"/>
                  </a:lnTo>
                  <a:lnTo>
                    <a:pt x="292645" y="3539"/>
                  </a:lnTo>
                  <a:lnTo>
                    <a:pt x="130320" y="3539"/>
                  </a:lnTo>
                  <a:lnTo>
                    <a:pt x="98895" y="2986"/>
                  </a:lnTo>
                  <a:lnTo>
                    <a:pt x="38691" y="552"/>
                  </a:lnTo>
                  <a:lnTo>
                    <a:pt x="5664" y="0"/>
                  </a:lnTo>
                  <a:close/>
                </a:path>
                <a:path w="527684" h="492760">
                  <a:moveTo>
                    <a:pt x="254282" y="488718"/>
                  </a:moveTo>
                  <a:lnTo>
                    <a:pt x="128917" y="488718"/>
                  </a:lnTo>
                  <a:lnTo>
                    <a:pt x="159788" y="489272"/>
                  </a:lnTo>
                  <a:lnTo>
                    <a:pt x="217555" y="491713"/>
                  </a:lnTo>
                  <a:lnTo>
                    <a:pt x="250034" y="492267"/>
                  </a:lnTo>
                  <a:lnTo>
                    <a:pt x="252861" y="492267"/>
                  </a:lnTo>
                  <a:lnTo>
                    <a:pt x="254282" y="488718"/>
                  </a:lnTo>
                  <a:close/>
                </a:path>
                <a:path w="527684" h="492760">
                  <a:moveTo>
                    <a:pt x="342436" y="267730"/>
                  </a:moveTo>
                  <a:lnTo>
                    <a:pt x="182036" y="267730"/>
                  </a:lnTo>
                  <a:lnTo>
                    <a:pt x="209469" y="269457"/>
                  </a:lnTo>
                  <a:lnTo>
                    <a:pt x="229400" y="276232"/>
                  </a:lnTo>
                  <a:lnTo>
                    <a:pt x="245480" y="290444"/>
                  </a:lnTo>
                  <a:lnTo>
                    <a:pt x="261363" y="314482"/>
                  </a:lnTo>
                  <a:lnTo>
                    <a:pt x="359811" y="492267"/>
                  </a:lnTo>
                  <a:lnTo>
                    <a:pt x="377543" y="491713"/>
                  </a:lnTo>
                  <a:lnTo>
                    <a:pt x="418584" y="489272"/>
                  </a:lnTo>
                  <a:lnTo>
                    <a:pt x="436311" y="488718"/>
                  </a:lnTo>
                  <a:lnTo>
                    <a:pt x="525556" y="488718"/>
                  </a:lnTo>
                  <a:lnTo>
                    <a:pt x="526968" y="485178"/>
                  </a:lnTo>
                  <a:lnTo>
                    <a:pt x="527680" y="479514"/>
                  </a:lnTo>
                  <a:lnTo>
                    <a:pt x="527680" y="474550"/>
                  </a:lnTo>
                  <a:lnTo>
                    <a:pt x="526256" y="467472"/>
                  </a:lnTo>
                  <a:lnTo>
                    <a:pt x="523439" y="466771"/>
                  </a:lnTo>
                  <a:lnTo>
                    <a:pt x="489812" y="460517"/>
                  </a:lnTo>
                  <a:lnTo>
                    <a:pt x="466413" y="450210"/>
                  </a:lnTo>
                  <a:lnTo>
                    <a:pt x="449923" y="435785"/>
                  </a:lnTo>
                  <a:lnTo>
                    <a:pt x="437023" y="417181"/>
                  </a:lnTo>
                  <a:lnTo>
                    <a:pt x="342436" y="267730"/>
                  </a:lnTo>
                  <a:close/>
                </a:path>
                <a:path w="527684" h="492760">
                  <a:moveTo>
                    <a:pt x="525556" y="488718"/>
                  </a:moveTo>
                  <a:lnTo>
                    <a:pt x="436311" y="488718"/>
                  </a:lnTo>
                  <a:lnTo>
                    <a:pt x="452672" y="489272"/>
                  </a:lnTo>
                  <a:lnTo>
                    <a:pt x="499459" y="491713"/>
                  </a:lnTo>
                  <a:lnTo>
                    <a:pt x="520591" y="492267"/>
                  </a:lnTo>
                  <a:lnTo>
                    <a:pt x="524141" y="492267"/>
                  </a:lnTo>
                  <a:lnTo>
                    <a:pt x="525556" y="488718"/>
                  </a:lnTo>
                  <a:close/>
                </a:path>
                <a:path w="527684" h="492760">
                  <a:moveTo>
                    <a:pt x="376702" y="29747"/>
                  </a:moveTo>
                  <a:lnTo>
                    <a:pt x="237982" y="29747"/>
                  </a:lnTo>
                  <a:lnTo>
                    <a:pt x="277075" y="36653"/>
                  </a:lnTo>
                  <a:lnTo>
                    <a:pt x="303684" y="56838"/>
                  </a:lnTo>
                  <a:lnTo>
                    <a:pt x="318870" y="89506"/>
                  </a:lnTo>
                  <a:lnTo>
                    <a:pt x="323696" y="133859"/>
                  </a:lnTo>
                  <a:lnTo>
                    <a:pt x="318018" y="181758"/>
                  </a:lnTo>
                  <a:lnTo>
                    <a:pt x="300054" y="215314"/>
                  </a:lnTo>
                  <a:lnTo>
                    <a:pt x="268413" y="235058"/>
                  </a:lnTo>
                  <a:lnTo>
                    <a:pt x="221700" y="241521"/>
                  </a:lnTo>
                  <a:lnTo>
                    <a:pt x="348290" y="241521"/>
                  </a:lnTo>
                  <a:lnTo>
                    <a:pt x="375549" y="229374"/>
                  </a:lnTo>
                  <a:lnTo>
                    <a:pt x="408424" y="202393"/>
                  </a:lnTo>
                  <a:lnTo>
                    <a:pt x="428684" y="168243"/>
                  </a:lnTo>
                  <a:lnTo>
                    <a:pt x="435599" y="126791"/>
                  </a:lnTo>
                  <a:lnTo>
                    <a:pt x="430533" y="92309"/>
                  </a:lnTo>
                  <a:lnTo>
                    <a:pt x="415139" y="61804"/>
                  </a:lnTo>
                  <a:lnTo>
                    <a:pt x="389121" y="36298"/>
                  </a:lnTo>
                  <a:lnTo>
                    <a:pt x="376702" y="29747"/>
                  </a:lnTo>
                  <a:close/>
                </a:path>
                <a:path w="527684" h="492760">
                  <a:moveTo>
                    <a:pt x="244369" y="0"/>
                  </a:moveTo>
                  <a:lnTo>
                    <a:pt x="212998" y="552"/>
                  </a:lnTo>
                  <a:lnTo>
                    <a:pt x="160095" y="2986"/>
                  </a:lnTo>
                  <a:lnTo>
                    <a:pt x="130320" y="3539"/>
                  </a:lnTo>
                  <a:lnTo>
                    <a:pt x="292645" y="3539"/>
                  </a:lnTo>
                  <a:lnTo>
                    <a:pt x="2443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8">
              <a:extLst>
                <a:ext uri="{FF2B5EF4-FFF2-40B4-BE49-F238E27FC236}">
                  <a16:creationId xmlns:a16="http://schemas.microsoft.com/office/drawing/2014/main" id="{03F22CE7-59E9-CEE6-6804-DFF96291F441}"/>
                </a:ext>
              </a:extLst>
            </p:cNvPr>
            <p:cNvSpPr/>
            <p:nvPr/>
          </p:nvSpPr>
          <p:spPr>
            <a:xfrm>
              <a:off x="12216382" y="5255948"/>
              <a:ext cx="333375" cy="514984"/>
            </a:xfrm>
            <a:custGeom>
              <a:avLst/>
              <a:gdLst/>
              <a:ahLst/>
              <a:cxnLst/>
              <a:rect l="l" t="t" r="r" b="b"/>
              <a:pathLst>
                <a:path w="333375" h="514985">
                  <a:moveTo>
                    <a:pt x="181324" y="0"/>
                  </a:moveTo>
                  <a:lnTo>
                    <a:pt x="123189" y="7706"/>
                  </a:lnTo>
                  <a:lnTo>
                    <a:pt x="76140" y="29012"/>
                  </a:lnTo>
                  <a:lnTo>
                    <a:pt x="41231" y="61197"/>
                  </a:lnTo>
                  <a:lnTo>
                    <a:pt x="19514" y="101541"/>
                  </a:lnTo>
                  <a:lnTo>
                    <a:pt x="12041" y="147325"/>
                  </a:lnTo>
                  <a:lnTo>
                    <a:pt x="20032" y="189002"/>
                  </a:lnTo>
                  <a:lnTo>
                    <a:pt x="41449" y="223176"/>
                  </a:lnTo>
                  <a:lnTo>
                    <a:pt x="72456" y="251683"/>
                  </a:lnTo>
                  <a:lnTo>
                    <a:pt x="109217" y="276360"/>
                  </a:lnTo>
                  <a:lnTo>
                    <a:pt x="147895" y="299043"/>
                  </a:lnTo>
                  <a:lnTo>
                    <a:pt x="184656" y="321569"/>
                  </a:lnTo>
                  <a:lnTo>
                    <a:pt x="215662" y="345773"/>
                  </a:lnTo>
                  <a:lnTo>
                    <a:pt x="237079" y="373492"/>
                  </a:lnTo>
                  <a:lnTo>
                    <a:pt x="245071" y="406563"/>
                  </a:lnTo>
                  <a:lnTo>
                    <a:pt x="240278" y="439089"/>
                  </a:lnTo>
                  <a:lnTo>
                    <a:pt x="225325" y="464378"/>
                  </a:lnTo>
                  <a:lnTo>
                    <a:pt x="199350" y="480770"/>
                  </a:lnTo>
                  <a:lnTo>
                    <a:pt x="161492" y="486602"/>
                  </a:lnTo>
                  <a:lnTo>
                    <a:pt x="116732" y="478058"/>
                  </a:lnTo>
                  <a:lnTo>
                    <a:pt x="78082" y="452780"/>
                  </a:lnTo>
                  <a:lnTo>
                    <a:pt x="47139" y="411299"/>
                  </a:lnTo>
                  <a:lnTo>
                    <a:pt x="25496" y="354146"/>
                  </a:lnTo>
                  <a:lnTo>
                    <a:pt x="24083" y="349905"/>
                  </a:lnTo>
                  <a:lnTo>
                    <a:pt x="18418" y="348481"/>
                  </a:lnTo>
                  <a:lnTo>
                    <a:pt x="7779" y="348481"/>
                  </a:lnTo>
                  <a:lnTo>
                    <a:pt x="0" y="351319"/>
                  </a:lnTo>
                  <a:lnTo>
                    <a:pt x="0" y="354146"/>
                  </a:lnTo>
                  <a:lnTo>
                    <a:pt x="1877" y="383695"/>
                  </a:lnTo>
                  <a:lnTo>
                    <a:pt x="3358" y="418424"/>
                  </a:lnTo>
                  <a:lnTo>
                    <a:pt x="5664" y="485890"/>
                  </a:lnTo>
                  <a:lnTo>
                    <a:pt x="43736" y="492518"/>
                  </a:lnTo>
                  <a:lnTo>
                    <a:pt x="79149" y="502271"/>
                  </a:lnTo>
                  <a:lnTo>
                    <a:pt x="116423" y="511095"/>
                  </a:lnTo>
                  <a:lnTo>
                    <a:pt x="160078" y="514937"/>
                  </a:lnTo>
                  <a:lnTo>
                    <a:pt x="208535" y="510077"/>
                  </a:lnTo>
                  <a:lnTo>
                    <a:pt x="250520" y="495891"/>
                  </a:lnTo>
                  <a:lnTo>
                    <a:pt x="284992" y="472969"/>
                  </a:lnTo>
                  <a:lnTo>
                    <a:pt x="310906" y="441901"/>
                  </a:lnTo>
                  <a:lnTo>
                    <a:pt x="327220" y="403276"/>
                  </a:lnTo>
                  <a:lnTo>
                    <a:pt x="332890" y="357685"/>
                  </a:lnTo>
                  <a:lnTo>
                    <a:pt x="324947" y="316226"/>
                  </a:lnTo>
                  <a:lnTo>
                    <a:pt x="303660" y="281886"/>
                  </a:lnTo>
                  <a:lnTo>
                    <a:pt x="272841" y="253019"/>
                  </a:lnTo>
                  <a:lnTo>
                    <a:pt x="236304" y="227982"/>
                  </a:lnTo>
                  <a:lnTo>
                    <a:pt x="197860" y="205130"/>
                  </a:lnTo>
                  <a:lnTo>
                    <a:pt x="161322" y="182820"/>
                  </a:lnTo>
                  <a:lnTo>
                    <a:pt x="130504" y="159408"/>
                  </a:lnTo>
                  <a:lnTo>
                    <a:pt x="109217" y="133248"/>
                  </a:lnTo>
                  <a:lnTo>
                    <a:pt x="101274" y="102698"/>
                  </a:lnTo>
                  <a:lnTo>
                    <a:pt x="106798" y="72962"/>
                  </a:lnTo>
                  <a:lnTo>
                    <a:pt x="122617" y="49666"/>
                  </a:lnTo>
                  <a:lnTo>
                    <a:pt x="147599" y="34470"/>
                  </a:lnTo>
                  <a:lnTo>
                    <a:pt x="180612" y="29035"/>
                  </a:lnTo>
                  <a:lnTo>
                    <a:pt x="216382" y="35821"/>
                  </a:lnTo>
                  <a:lnTo>
                    <a:pt x="245245" y="56222"/>
                  </a:lnTo>
                  <a:lnTo>
                    <a:pt x="267465" y="90300"/>
                  </a:lnTo>
                  <a:lnTo>
                    <a:pt x="283310" y="138121"/>
                  </a:lnTo>
                  <a:lnTo>
                    <a:pt x="284022" y="142362"/>
                  </a:lnTo>
                  <a:lnTo>
                    <a:pt x="291101" y="143786"/>
                  </a:lnTo>
                  <a:lnTo>
                    <a:pt x="301739" y="143786"/>
                  </a:lnTo>
                  <a:lnTo>
                    <a:pt x="309519" y="140959"/>
                  </a:lnTo>
                  <a:lnTo>
                    <a:pt x="308807" y="138121"/>
                  </a:lnTo>
                  <a:lnTo>
                    <a:pt x="305580" y="108879"/>
                  </a:lnTo>
                  <a:lnTo>
                    <a:pt x="303149" y="79506"/>
                  </a:lnTo>
                  <a:lnTo>
                    <a:pt x="301246" y="49869"/>
                  </a:lnTo>
                  <a:lnTo>
                    <a:pt x="299603" y="19831"/>
                  </a:lnTo>
                  <a:lnTo>
                    <a:pt x="266976" y="14343"/>
                  </a:lnTo>
                  <a:lnTo>
                    <a:pt x="240993" y="7791"/>
                  </a:lnTo>
                  <a:lnTo>
                    <a:pt x="214746" y="2302"/>
                  </a:lnTo>
                  <a:lnTo>
                    <a:pt x="1813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9">
              <a:extLst>
                <a:ext uri="{FF2B5EF4-FFF2-40B4-BE49-F238E27FC236}">
                  <a16:creationId xmlns:a16="http://schemas.microsoft.com/office/drawing/2014/main" id="{C1CE3390-8556-24FB-B957-5D656B4E0A10}"/>
                </a:ext>
              </a:extLst>
            </p:cNvPr>
            <p:cNvSpPr/>
            <p:nvPr/>
          </p:nvSpPr>
          <p:spPr>
            <a:xfrm>
              <a:off x="12626480" y="5267285"/>
              <a:ext cx="259715" cy="492759"/>
            </a:xfrm>
            <a:custGeom>
              <a:avLst/>
              <a:gdLst/>
              <a:ahLst/>
              <a:cxnLst/>
              <a:rect l="l" t="t" r="r" b="b"/>
              <a:pathLst>
                <a:path w="259715" h="492760">
                  <a:moveTo>
                    <a:pt x="257123" y="0"/>
                  </a:moveTo>
                  <a:lnTo>
                    <a:pt x="220772" y="552"/>
                  </a:lnTo>
                  <a:lnTo>
                    <a:pt x="161536" y="2986"/>
                  </a:lnTo>
                  <a:lnTo>
                    <a:pt x="130320" y="3539"/>
                  </a:lnTo>
                  <a:lnTo>
                    <a:pt x="98995" y="2986"/>
                  </a:lnTo>
                  <a:lnTo>
                    <a:pt x="38992" y="552"/>
                  </a:lnTo>
                  <a:lnTo>
                    <a:pt x="2848" y="0"/>
                  </a:lnTo>
                  <a:lnTo>
                    <a:pt x="0" y="7790"/>
                  </a:lnTo>
                  <a:lnTo>
                    <a:pt x="0" y="18418"/>
                  </a:lnTo>
                  <a:lnTo>
                    <a:pt x="2848" y="25496"/>
                  </a:lnTo>
                  <a:lnTo>
                    <a:pt x="5664" y="25496"/>
                  </a:lnTo>
                  <a:lnTo>
                    <a:pt x="42735" y="32615"/>
                  </a:lnTo>
                  <a:lnTo>
                    <a:pt x="64199" y="44180"/>
                  </a:lnTo>
                  <a:lnTo>
                    <a:pt x="74108" y="61452"/>
                  </a:lnTo>
                  <a:lnTo>
                    <a:pt x="76510" y="85693"/>
                  </a:lnTo>
                  <a:lnTo>
                    <a:pt x="76510" y="407275"/>
                  </a:lnTo>
                  <a:lnTo>
                    <a:pt x="74108" y="431506"/>
                  </a:lnTo>
                  <a:lnTo>
                    <a:pt x="64199" y="448704"/>
                  </a:lnTo>
                  <a:lnTo>
                    <a:pt x="42735" y="460062"/>
                  </a:lnTo>
                  <a:lnTo>
                    <a:pt x="5664" y="466771"/>
                  </a:lnTo>
                  <a:lnTo>
                    <a:pt x="2848" y="467472"/>
                  </a:lnTo>
                  <a:lnTo>
                    <a:pt x="0" y="474550"/>
                  </a:lnTo>
                  <a:lnTo>
                    <a:pt x="0" y="485178"/>
                  </a:lnTo>
                  <a:lnTo>
                    <a:pt x="2848" y="492267"/>
                  </a:lnTo>
                  <a:lnTo>
                    <a:pt x="38992" y="491713"/>
                  </a:lnTo>
                  <a:lnTo>
                    <a:pt x="98995" y="489272"/>
                  </a:lnTo>
                  <a:lnTo>
                    <a:pt x="130320" y="488718"/>
                  </a:lnTo>
                  <a:lnTo>
                    <a:pt x="161536" y="489272"/>
                  </a:lnTo>
                  <a:lnTo>
                    <a:pt x="220772" y="491713"/>
                  </a:lnTo>
                  <a:lnTo>
                    <a:pt x="253573" y="492267"/>
                  </a:lnTo>
                  <a:lnTo>
                    <a:pt x="257123" y="492267"/>
                  </a:lnTo>
                  <a:lnTo>
                    <a:pt x="259238" y="485178"/>
                  </a:lnTo>
                  <a:lnTo>
                    <a:pt x="259238" y="474550"/>
                  </a:lnTo>
                  <a:lnTo>
                    <a:pt x="257123" y="467472"/>
                  </a:lnTo>
                  <a:lnTo>
                    <a:pt x="216917" y="460062"/>
                  </a:lnTo>
                  <a:lnTo>
                    <a:pt x="195672" y="448704"/>
                  </a:lnTo>
                  <a:lnTo>
                    <a:pt x="185848" y="431506"/>
                  </a:lnTo>
                  <a:lnTo>
                    <a:pt x="183460" y="407275"/>
                  </a:lnTo>
                  <a:lnTo>
                    <a:pt x="183460" y="85693"/>
                  </a:lnTo>
                  <a:lnTo>
                    <a:pt x="185848" y="61452"/>
                  </a:lnTo>
                  <a:lnTo>
                    <a:pt x="195672" y="44180"/>
                  </a:lnTo>
                  <a:lnTo>
                    <a:pt x="216917" y="32615"/>
                  </a:lnTo>
                  <a:lnTo>
                    <a:pt x="253573" y="25496"/>
                  </a:lnTo>
                  <a:lnTo>
                    <a:pt x="257123" y="25496"/>
                  </a:lnTo>
                  <a:lnTo>
                    <a:pt x="259238" y="18418"/>
                  </a:lnTo>
                  <a:lnTo>
                    <a:pt x="259238" y="7790"/>
                  </a:lnTo>
                  <a:lnTo>
                    <a:pt x="2571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30">
              <a:extLst>
                <a:ext uri="{FF2B5EF4-FFF2-40B4-BE49-F238E27FC236}">
                  <a16:creationId xmlns:a16="http://schemas.microsoft.com/office/drawing/2014/main" id="{24A96005-5DDD-2B67-1EC4-C88D798C92B5}"/>
                </a:ext>
              </a:extLst>
            </p:cNvPr>
            <p:cNvSpPr/>
            <p:nvPr/>
          </p:nvSpPr>
          <p:spPr>
            <a:xfrm>
              <a:off x="12940246" y="5260917"/>
              <a:ext cx="1101090" cy="499109"/>
            </a:xfrm>
            <a:custGeom>
              <a:avLst/>
              <a:gdLst/>
              <a:ahLst/>
              <a:cxnLst/>
              <a:rect l="l" t="t" r="r" b="b"/>
              <a:pathLst>
                <a:path w="1101090" h="499110">
                  <a:moveTo>
                    <a:pt x="517766" y="151561"/>
                  </a:moveTo>
                  <a:lnTo>
                    <a:pt x="511619" y="109461"/>
                  </a:lnTo>
                  <a:lnTo>
                    <a:pt x="506971" y="71805"/>
                  </a:lnTo>
                  <a:lnTo>
                    <a:pt x="503123" y="35077"/>
                  </a:lnTo>
                  <a:lnTo>
                    <a:pt x="500062" y="0"/>
                  </a:lnTo>
                  <a:lnTo>
                    <a:pt x="477380" y="3200"/>
                  </a:lnTo>
                  <a:lnTo>
                    <a:pt x="442480" y="5930"/>
                  </a:lnTo>
                  <a:lnTo>
                    <a:pt x="395427" y="8051"/>
                  </a:lnTo>
                  <a:lnTo>
                    <a:pt x="336219" y="9423"/>
                  </a:lnTo>
                  <a:lnTo>
                    <a:pt x="264909" y="9918"/>
                  </a:lnTo>
                  <a:lnTo>
                    <a:pt x="193763" y="9423"/>
                  </a:lnTo>
                  <a:lnTo>
                    <a:pt x="135547" y="8051"/>
                  </a:lnTo>
                  <a:lnTo>
                    <a:pt x="89738" y="5930"/>
                  </a:lnTo>
                  <a:lnTo>
                    <a:pt x="55816" y="3200"/>
                  </a:lnTo>
                  <a:lnTo>
                    <a:pt x="33299" y="0"/>
                  </a:lnTo>
                  <a:lnTo>
                    <a:pt x="26619" y="35966"/>
                  </a:lnTo>
                  <a:lnTo>
                    <a:pt x="19215" y="73126"/>
                  </a:lnTo>
                  <a:lnTo>
                    <a:pt x="10883" y="110566"/>
                  </a:lnTo>
                  <a:lnTo>
                    <a:pt x="1422" y="147320"/>
                  </a:lnTo>
                  <a:lnTo>
                    <a:pt x="0" y="151561"/>
                  </a:lnTo>
                  <a:lnTo>
                    <a:pt x="8509" y="155829"/>
                  </a:lnTo>
                  <a:lnTo>
                    <a:pt x="20535" y="155829"/>
                  </a:lnTo>
                  <a:lnTo>
                    <a:pt x="25514" y="154406"/>
                  </a:lnTo>
                  <a:lnTo>
                    <a:pt x="49682" y="108864"/>
                  </a:lnTo>
                  <a:lnTo>
                    <a:pt x="84201" y="72948"/>
                  </a:lnTo>
                  <a:lnTo>
                    <a:pt x="124421" y="48183"/>
                  </a:lnTo>
                  <a:lnTo>
                    <a:pt x="164312" y="38950"/>
                  </a:lnTo>
                  <a:lnTo>
                    <a:pt x="180619" y="38950"/>
                  </a:lnTo>
                  <a:lnTo>
                    <a:pt x="194945" y="40284"/>
                  </a:lnTo>
                  <a:lnTo>
                    <a:pt x="204355" y="44792"/>
                  </a:lnTo>
                  <a:lnTo>
                    <a:pt x="209511" y="53301"/>
                  </a:lnTo>
                  <a:lnTo>
                    <a:pt x="211074" y="66573"/>
                  </a:lnTo>
                  <a:lnTo>
                    <a:pt x="211074" y="413639"/>
                  </a:lnTo>
                  <a:lnTo>
                    <a:pt x="208673" y="437870"/>
                  </a:lnTo>
                  <a:lnTo>
                    <a:pt x="198767" y="455079"/>
                  </a:lnTo>
                  <a:lnTo>
                    <a:pt x="177304" y="466432"/>
                  </a:lnTo>
                  <a:lnTo>
                    <a:pt x="140246" y="473151"/>
                  </a:lnTo>
                  <a:lnTo>
                    <a:pt x="137414" y="473849"/>
                  </a:lnTo>
                  <a:lnTo>
                    <a:pt x="134581" y="480923"/>
                  </a:lnTo>
                  <a:lnTo>
                    <a:pt x="134581" y="491553"/>
                  </a:lnTo>
                  <a:lnTo>
                    <a:pt x="137414" y="498640"/>
                  </a:lnTo>
                  <a:lnTo>
                    <a:pt x="173266" y="498094"/>
                  </a:lnTo>
                  <a:lnTo>
                    <a:pt x="233476" y="495642"/>
                  </a:lnTo>
                  <a:lnTo>
                    <a:pt x="264909" y="495096"/>
                  </a:lnTo>
                  <a:lnTo>
                    <a:pt x="295821" y="495642"/>
                  </a:lnTo>
                  <a:lnTo>
                    <a:pt x="355244" y="498094"/>
                  </a:lnTo>
                  <a:lnTo>
                    <a:pt x="390982" y="498640"/>
                  </a:lnTo>
                  <a:lnTo>
                    <a:pt x="393827" y="491553"/>
                  </a:lnTo>
                  <a:lnTo>
                    <a:pt x="393827" y="480923"/>
                  </a:lnTo>
                  <a:lnTo>
                    <a:pt x="390982" y="473849"/>
                  </a:lnTo>
                  <a:lnTo>
                    <a:pt x="388150" y="473151"/>
                  </a:lnTo>
                  <a:lnTo>
                    <a:pt x="351078" y="466432"/>
                  </a:lnTo>
                  <a:lnTo>
                    <a:pt x="329615" y="455079"/>
                  </a:lnTo>
                  <a:lnTo>
                    <a:pt x="319709" y="437870"/>
                  </a:lnTo>
                  <a:lnTo>
                    <a:pt x="317309" y="413639"/>
                  </a:lnTo>
                  <a:lnTo>
                    <a:pt x="317309" y="66573"/>
                  </a:lnTo>
                  <a:lnTo>
                    <a:pt x="318884" y="53886"/>
                  </a:lnTo>
                  <a:lnTo>
                    <a:pt x="324040" y="45326"/>
                  </a:lnTo>
                  <a:lnTo>
                    <a:pt x="333451" y="40474"/>
                  </a:lnTo>
                  <a:lnTo>
                    <a:pt x="347776" y="38950"/>
                  </a:lnTo>
                  <a:lnTo>
                    <a:pt x="369735" y="38950"/>
                  </a:lnTo>
                  <a:lnTo>
                    <a:pt x="409879" y="47777"/>
                  </a:lnTo>
                  <a:lnTo>
                    <a:pt x="444982" y="71882"/>
                  </a:lnTo>
                  <a:lnTo>
                    <a:pt x="472922" y="107670"/>
                  </a:lnTo>
                  <a:lnTo>
                    <a:pt x="491566" y="151561"/>
                  </a:lnTo>
                  <a:lnTo>
                    <a:pt x="492277" y="153695"/>
                  </a:lnTo>
                  <a:lnTo>
                    <a:pt x="497941" y="155829"/>
                  </a:lnTo>
                  <a:lnTo>
                    <a:pt x="502183" y="155829"/>
                  </a:lnTo>
                  <a:lnTo>
                    <a:pt x="511390" y="155829"/>
                  </a:lnTo>
                  <a:lnTo>
                    <a:pt x="517766" y="151561"/>
                  </a:lnTo>
                  <a:close/>
                </a:path>
                <a:path w="1101090" h="499110">
                  <a:moveTo>
                    <a:pt x="1100709" y="14160"/>
                  </a:moveTo>
                  <a:lnTo>
                    <a:pt x="1097876" y="6375"/>
                  </a:lnTo>
                  <a:lnTo>
                    <a:pt x="1074102" y="6934"/>
                  </a:lnTo>
                  <a:lnTo>
                    <a:pt x="1038860" y="9359"/>
                  </a:lnTo>
                  <a:lnTo>
                    <a:pt x="1017117" y="9918"/>
                  </a:lnTo>
                  <a:lnTo>
                    <a:pt x="990968" y="9359"/>
                  </a:lnTo>
                  <a:lnTo>
                    <a:pt x="945311" y="6934"/>
                  </a:lnTo>
                  <a:lnTo>
                    <a:pt x="914425" y="6375"/>
                  </a:lnTo>
                  <a:lnTo>
                    <a:pt x="912291" y="14160"/>
                  </a:lnTo>
                  <a:lnTo>
                    <a:pt x="912291" y="24777"/>
                  </a:lnTo>
                  <a:lnTo>
                    <a:pt x="913003" y="31877"/>
                  </a:lnTo>
                  <a:lnTo>
                    <a:pt x="915847" y="31877"/>
                  </a:lnTo>
                  <a:lnTo>
                    <a:pt x="941070" y="36626"/>
                  </a:lnTo>
                  <a:lnTo>
                    <a:pt x="957186" y="43383"/>
                  </a:lnTo>
                  <a:lnTo>
                    <a:pt x="965733" y="51993"/>
                  </a:lnTo>
                  <a:lnTo>
                    <a:pt x="968248" y="62331"/>
                  </a:lnTo>
                  <a:lnTo>
                    <a:pt x="967460" y="69265"/>
                  </a:lnTo>
                  <a:lnTo>
                    <a:pt x="965149" y="76403"/>
                  </a:lnTo>
                  <a:lnTo>
                    <a:pt x="961390" y="83934"/>
                  </a:lnTo>
                  <a:lnTo>
                    <a:pt x="956221" y="92075"/>
                  </a:lnTo>
                  <a:lnTo>
                    <a:pt x="856348" y="241528"/>
                  </a:lnTo>
                  <a:lnTo>
                    <a:pt x="760018" y="92075"/>
                  </a:lnTo>
                  <a:lnTo>
                    <a:pt x="754100" y="82550"/>
                  </a:lnTo>
                  <a:lnTo>
                    <a:pt x="749388" y="73837"/>
                  </a:lnTo>
                  <a:lnTo>
                    <a:pt x="746264" y="65379"/>
                  </a:lnTo>
                  <a:lnTo>
                    <a:pt x="745134" y="56667"/>
                  </a:lnTo>
                  <a:lnTo>
                    <a:pt x="747560" y="48412"/>
                  </a:lnTo>
                  <a:lnTo>
                    <a:pt x="755497" y="41617"/>
                  </a:lnTo>
                  <a:lnTo>
                    <a:pt x="769937" y="36144"/>
                  </a:lnTo>
                  <a:lnTo>
                    <a:pt x="791883" y="31877"/>
                  </a:lnTo>
                  <a:lnTo>
                    <a:pt x="794727" y="31877"/>
                  </a:lnTo>
                  <a:lnTo>
                    <a:pt x="797560" y="24777"/>
                  </a:lnTo>
                  <a:lnTo>
                    <a:pt x="797560" y="14160"/>
                  </a:lnTo>
                  <a:lnTo>
                    <a:pt x="795439" y="6375"/>
                  </a:lnTo>
                  <a:lnTo>
                    <a:pt x="756843" y="6934"/>
                  </a:lnTo>
                  <a:lnTo>
                    <a:pt x="689698" y="9359"/>
                  </a:lnTo>
                  <a:lnTo>
                    <a:pt x="659447" y="9918"/>
                  </a:lnTo>
                  <a:lnTo>
                    <a:pt x="630821" y="9359"/>
                  </a:lnTo>
                  <a:lnTo>
                    <a:pt x="575157" y="6934"/>
                  </a:lnTo>
                  <a:lnTo>
                    <a:pt x="546112" y="6375"/>
                  </a:lnTo>
                  <a:lnTo>
                    <a:pt x="543267" y="14160"/>
                  </a:lnTo>
                  <a:lnTo>
                    <a:pt x="543267" y="24777"/>
                  </a:lnTo>
                  <a:lnTo>
                    <a:pt x="546112" y="31877"/>
                  </a:lnTo>
                  <a:lnTo>
                    <a:pt x="548932" y="31877"/>
                  </a:lnTo>
                  <a:lnTo>
                    <a:pt x="582714" y="38582"/>
                  </a:lnTo>
                  <a:lnTo>
                    <a:pt x="607733" y="50546"/>
                  </a:lnTo>
                  <a:lnTo>
                    <a:pt x="627430" y="68224"/>
                  </a:lnTo>
                  <a:lnTo>
                    <a:pt x="645261" y="92075"/>
                  </a:lnTo>
                  <a:lnTo>
                    <a:pt x="764260" y="278358"/>
                  </a:lnTo>
                  <a:lnTo>
                    <a:pt x="764260" y="413651"/>
                  </a:lnTo>
                  <a:lnTo>
                    <a:pt x="761758" y="437883"/>
                  </a:lnTo>
                  <a:lnTo>
                    <a:pt x="751687" y="455079"/>
                  </a:lnTo>
                  <a:lnTo>
                    <a:pt x="730199" y="466432"/>
                  </a:lnTo>
                  <a:lnTo>
                    <a:pt x="693445" y="473151"/>
                  </a:lnTo>
                  <a:lnTo>
                    <a:pt x="690587" y="473849"/>
                  </a:lnTo>
                  <a:lnTo>
                    <a:pt x="687781" y="480923"/>
                  </a:lnTo>
                  <a:lnTo>
                    <a:pt x="687781" y="491553"/>
                  </a:lnTo>
                  <a:lnTo>
                    <a:pt x="690587" y="498640"/>
                  </a:lnTo>
                  <a:lnTo>
                    <a:pt x="726351" y="498094"/>
                  </a:lnTo>
                  <a:lnTo>
                    <a:pt x="786066" y="495642"/>
                  </a:lnTo>
                  <a:lnTo>
                    <a:pt x="817397" y="495096"/>
                  </a:lnTo>
                  <a:lnTo>
                    <a:pt x="847826" y="495642"/>
                  </a:lnTo>
                  <a:lnTo>
                    <a:pt x="903643" y="498094"/>
                  </a:lnTo>
                  <a:lnTo>
                    <a:pt x="938504" y="498640"/>
                  </a:lnTo>
                  <a:lnTo>
                    <a:pt x="941336" y="491553"/>
                  </a:lnTo>
                  <a:lnTo>
                    <a:pt x="941336" y="480923"/>
                  </a:lnTo>
                  <a:lnTo>
                    <a:pt x="938504" y="473849"/>
                  </a:lnTo>
                  <a:lnTo>
                    <a:pt x="935672" y="473151"/>
                  </a:lnTo>
                  <a:lnTo>
                    <a:pt x="899490" y="466432"/>
                  </a:lnTo>
                  <a:lnTo>
                    <a:pt x="879983" y="455079"/>
                  </a:lnTo>
                  <a:lnTo>
                    <a:pt x="872020" y="437883"/>
                  </a:lnTo>
                  <a:lnTo>
                    <a:pt x="870508" y="413651"/>
                  </a:lnTo>
                  <a:lnTo>
                    <a:pt x="870508" y="277660"/>
                  </a:lnTo>
                  <a:lnTo>
                    <a:pt x="998715" y="92075"/>
                  </a:lnTo>
                  <a:lnTo>
                    <a:pt x="1037844" y="49758"/>
                  </a:lnTo>
                  <a:lnTo>
                    <a:pt x="1092898" y="31877"/>
                  </a:lnTo>
                  <a:lnTo>
                    <a:pt x="1096454" y="31877"/>
                  </a:lnTo>
                  <a:lnTo>
                    <a:pt x="1100709" y="24777"/>
                  </a:lnTo>
                  <a:lnTo>
                    <a:pt x="1100709" y="141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31">
              <a:extLst>
                <a:ext uri="{FF2B5EF4-FFF2-40B4-BE49-F238E27FC236}">
                  <a16:creationId xmlns:a16="http://schemas.microsoft.com/office/drawing/2014/main" id="{2FE77083-368A-D0F8-4FFE-247301FDE41F}"/>
                </a:ext>
              </a:extLst>
            </p:cNvPr>
            <p:cNvSpPr/>
            <p:nvPr/>
          </p:nvSpPr>
          <p:spPr>
            <a:xfrm>
              <a:off x="9040851" y="6011347"/>
              <a:ext cx="579120" cy="287020"/>
            </a:xfrm>
            <a:custGeom>
              <a:avLst/>
              <a:gdLst/>
              <a:ahLst/>
              <a:cxnLst/>
              <a:rect l="l" t="t" r="r" b="b"/>
              <a:pathLst>
                <a:path w="579120" h="287020">
                  <a:moveTo>
                    <a:pt x="300507" y="144754"/>
                  </a:moveTo>
                  <a:lnTo>
                    <a:pt x="293966" y="99402"/>
                  </a:lnTo>
                  <a:lnTo>
                    <a:pt x="274878" y="59715"/>
                  </a:lnTo>
                  <a:lnTo>
                    <a:pt x="244030" y="28232"/>
                  </a:lnTo>
                  <a:lnTo>
                    <a:pt x="237807" y="25146"/>
                  </a:lnTo>
                  <a:lnTo>
                    <a:pt x="237807" y="144754"/>
                  </a:lnTo>
                  <a:lnTo>
                    <a:pt x="232613" y="195414"/>
                  </a:lnTo>
                  <a:lnTo>
                    <a:pt x="216662" y="235356"/>
                  </a:lnTo>
                  <a:lnTo>
                    <a:pt x="189395" y="261543"/>
                  </a:lnTo>
                  <a:lnTo>
                    <a:pt x="150253" y="270941"/>
                  </a:lnTo>
                  <a:lnTo>
                    <a:pt x="111125" y="261543"/>
                  </a:lnTo>
                  <a:lnTo>
                    <a:pt x="83858" y="235356"/>
                  </a:lnTo>
                  <a:lnTo>
                    <a:pt x="67906" y="195414"/>
                  </a:lnTo>
                  <a:lnTo>
                    <a:pt x="62712" y="144754"/>
                  </a:lnTo>
                  <a:lnTo>
                    <a:pt x="67906" y="93878"/>
                  </a:lnTo>
                  <a:lnTo>
                    <a:pt x="83858" y="53098"/>
                  </a:lnTo>
                  <a:lnTo>
                    <a:pt x="111125" y="25996"/>
                  </a:lnTo>
                  <a:lnTo>
                    <a:pt x="150253" y="16167"/>
                  </a:lnTo>
                  <a:lnTo>
                    <a:pt x="189395" y="25996"/>
                  </a:lnTo>
                  <a:lnTo>
                    <a:pt x="216662" y="53098"/>
                  </a:lnTo>
                  <a:lnTo>
                    <a:pt x="232613" y="93878"/>
                  </a:lnTo>
                  <a:lnTo>
                    <a:pt x="237807" y="144754"/>
                  </a:lnTo>
                  <a:lnTo>
                    <a:pt x="237807" y="25146"/>
                  </a:lnTo>
                  <a:lnTo>
                    <a:pt x="219722" y="16167"/>
                  </a:lnTo>
                  <a:lnTo>
                    <a:pt x="202222" y="7480"/>
                  </a:lnTo>
                  <a:lnTo>
                    <a:pt x="150253" y="0"/>
                  </a:lnTo>
                  <a:lnTo>
                    <a:pt x="98285" y="7480"/>
                  </a:lnTo>
                  <a:lnTo>
                    <a:pt x="56476" y="28232"/>
                  </a:lnTo>
                  <a:lnTo>
                    <a:pt x="25628" y="59715"/>
                  </a:lnTo>
                  <a:lnTo>
                    <a:pt x="6540" y="99402"/>
                  </a:lnTo>
                  <a:lnTo>
                    <a:pt x="0" y="144754"/>
                  </a:lnTo>
                  <a:lnTo>
                    <a:pt x="6540" y="189953"/>
                  </a:lnTo>
                  <a:lnTo>
                    <a:pt x="25628" y="228968"/>
                  </a:lnTo>
                  <a:lnTo>
                    <a:pt x="56476" y="259575"/>
                  </a:lnTo>
                  <a:lnTo>
                    <a:pt x="98285" y="279565"/>
                  </a:lnTo>
                  <a:lnTo>
                    <a:pt x="150253" y="286727"/>
                  </a:lnTo>
                  <a:lnTo>
                    <a:pt x="202222" y="279565"/>
                  </a:lnTo>
                  <a:lnTo>
                    <a:pt x="220256" y="270941"/>
                  </a:lnTo>
                  <a:lnTo>
                    <a:pt x="244030" y="259575"/>
                  </a:lnTo>
                  <a:lnTo>
                    <a:pt x="274878" y="228968"/>
                  </a:lnTo>
                  <a:lnTo>
                    <a:pt x="293966" y="189953"/>
                  </a:lnTo>
                  <a:lnTo>
                    <a:pt x="300507" y="144754"/>
                  </a:lnTo>
                  <a:close/>
                </a:path>
                <a:path w="579120" h="287020">
                  <a:moveTo>
                    <a:pt x="578954" y="84404"/>
                  </a:moveTo>
                  <a:lnTo>
                    <a:pt x="575424" y="63106"/>
                  </a:lnTo>
                  <a:lnTo>
                    <a:pt x="572947" y="43688"/>
                  </a:lnTo>
                  <a:lnTo>
                    <a:pt x="569099" y="6299"/>
                  </a:lnTo>
                  <a:lnTo>
                    <a:pt x="544830" y="6946"/>
                  </a:lnTo>
                  <a:lnTo>
                    <a:pt x="482244" y="8089"/>
                  </a:lnTo>
                  <a:lnTo>
                    <a:pt x="457098" y="8280"/>
                  </a:lnTo>
                  <a:lnTo>
                    <a:pt x="431863" y="8089"/>
                  </a:lnTo>
                  <a:lnTo>
                    <a:pt x="399859" y="7594"/>
                  </a:lnTo>
                  <a:lnTo>
                    <a:pt x="341541" y="6299"/>
                  </a:lnTo>
                  <a:lnTo>
                    <a:pt x="340360" y="10655"/>
                  </a:lnTo>
                  <a:lnTo>
                    <a:pt x="340360" y="16560"/>
                  </a:lnTo>
                  <a:lnTo>
                    <a:pt x="341541" y="20510"/>
                  </a:lnTo>
                  <a:lnTo>
                    <a:pt x="343522" y="20510"/>
                  </a:lnTo>
                  <a:lnTo>
                    <a:pt x="363753" y="24472"/>
                  </a:lnTo>
                  <a:lnTo>
                    <a:pt x="375602" y="30924"/>
                  </a:lnTo>
                  <a:lnTo>
                    <a:pt x="381177" y="40538"/>
                  </a:lnTo>
                  <a:lnTo>
                    <a:pt x="382562" y="54025"/>
                  </a:lnTo>
                  <a:lnTo>
                    <a:pt x="382562" y="233083"/>
                  </a:lnTo>
                  <a:lnTo>
                    <a:pt x="381177" y="246583"/>
                  </a:lnTo>
                  <a:lnTo>
                    <a:pt x="375602" y="256159"/>
                  </a:lnTo>
                  <a:lnTo>
                    <a:pt x="363753" y="262483"/>
                  </a:lnTo>
                  <a:lnTo>
                    <a:pt x="341541" y="266611"/>
                  </a:lnTo>
                  <a:lnTo>
                    <a:pt x="340360" y="270548"/>
                  </a:lnTo>
                  <a:lnTo>
                    <a:pt x="340360" y="276466"/>
                  </a:lnTo>
                  <a:lnTo>
                    <a:pt x="341541" y="280416"/>
                  </a:lnTo>
                  <a:lnTo>
                    <a:pt x="361772" y="280098"/>
                  </a:lnTo>
                  <a:lnTo>
                    <a:pt x="394754" y="278752"/>
                  </a:lnTo>
                  <a:lnTo>
                    <a:pt x="412127" y="278447"/>
                  </a:lnTo>
                  <a:lnTo>
                    <a:pt x="429818" y="278752"/>
                  </a:lnTo>
                  <a:lnTo>
                    <a:pt x="464159" y="280098"/>
                  </a:lnTo>
                  <a:lnTo>
                    <a:pt x="484301" y="280416"/>
                  </a:lnTo>
                  <a:lnTo>
                    <a:pt x="485889" y="276466"/>
                  </a:lnTo>
                  <a:lnTo>
                    <a:pt x="485889" y="270548"/>
                  </a:lnTo>
                  <a:lnTo>
                    <a:pt x="484301" y="266611"/>
                  </a:lnTo>
                  <a:lnTo>
                    <a:pt x="482739" y="266217"/>
                  </a:lnTo>
                  <a:lnTo>
                    <a:pt x="461848" y="262483"/>
                  </a:lnTo>
                  <a:lnTo>
                    <a:pt x="449364" y="256159"/>
                  </a:lnTo>
                  <a:lnTo>
                    <a:pt x="443306" y="246583"/>
                  </a:lnTo>
                  <a:lnTo>
                    <a:pt x="441718" y="233083"/>
                  </a:lnTo>
                  <a:lnTo>
                    <a:pt x="441718" y="149479"/>
                  </a:lnTo>
                  <a:lnTo>
                    <a:pt x="474052" y="149479"/>
                  </a:lnTo>
                  <a:lnTo>
                    <a:pt x="489953" y="151752"/>
                  </a:lnTo>
                  <a:lnTo>
                    <a:pt x="502158" y="159181"/>
                  </a:lnTo>
                  <a:lnTo>
                    <a:pt x="510654" y="172593"/>
                  </a:lnTo>
                  <a:lnTo>
                    <a:pt x="515467" y="192849"/>
                  </a:lnTo>
                  <a:lnTo>
                    <a:pt x="515467" y="194437"/>
                  </a:lnTo>
                  <a:lnTo>
                    <a:pt x="519404" y="195999"/>
                  </a:lnTo>
                  <a:lnTo>
                    <a:pt x="525716" y="195999"/>
                  </a:lnTo>
                  <a:lnTo>
                    <a:pt x="529666" y="194437"/>
                  </a:lnTo>
                  <a:lnTo>
                    <a:pt x="529297" y="179260"/>
                  </a:lnTo>
                  <a:lnTo>
                    <a:pt x="527659" y="155308"/>
                  </a:lnTo>
                  <a:lnTo>
                    <a:pt x="527291" y="142379"/>
                  </a:lnTo>
                  <a:lnTo>
                    <a:pt x="527659" y="129311"/>
                  </a:lnTo>
                  <a:lnTo>
                    <a:pt x="529297" y="104825"/>
                  </a:lnTo>
                  <a:lnTo>
                    <a:pt x="529666" y="89141"/>
                  </a:lnTo>
                  <a:lnTo>
                    <a:pt x="525716" y="87960"/>
                  </a:lnTo>
                  <a:lnTo>
                    <a:pt x="519404" y="87960"/>
                  </a:lnTo>
                  <a:lnTo>
                    <a:pt x="515467" y="89141"/>
                  </a:lnTo>
                  <a:lnTo>
                    <a:pt x="515467" y="91109"/>
                  </a:lnTo>
                  <a:lnTo>
                    <a:pt x="510654" y="111239"/>
                  </a:lnTo>
                  <a:lnTo>
                    <a:pt x="502158" y="124383"/>
                  </a:lnTo>
                  <a:lnTo>
                    <a:pt x="489953" y="131533"/>
                  </a:lnTo>
                  <a:lnTo>
                    <a:pt x="474052" y="133705"/>
                  </a:lnTo>
                  <a:lnTo>
                    <a:pt x="441718" y="133705"/>
                  </a:lnTo>
                  <a:lnTo>
                    <a:pt x="441718" y="48120"/>
                  </a:lnTo>
                  <a:lnTo>
                    <a:pt x="443865" y="36271"/>
                  </a:lnTo>
                  <a:lnTo>
                    <a:pt x="449364" y="29044"/>
                  </a:lnTo>
                  <a:lnTo>
                    <a:pt x="456857" y="25438"/>
                  </a:lnTo>
                  <a:lnTo>
                    <a:pt x="464985" y="24460"/>
                  </a:lnTo>
                  <a:lnTo>
                    <a:pt x="494563" y="24460"/>
                  </a:lnTo>
                  <a:lnTo>
                    <a:pt x="519328" y="28778"/>
                  </a:lnTo>
                  <a:lnTo>
                    <a:pt x="539813" y="40919"/>
                  </a:lnTo>
                  <a:lnTo>
                    <a:pt x="555129" y="59728"/>
                  </a:lnTo>
                  <a:lnTo>
                    <a:pt x="564362" y="84010"/>
                  </a:lnTo>
                  <a:lnTo>
                    <a:pt x="564362" y="85178"/>
                  </a:lnTo>
                  <a:lnTo>
                    <a:pt x="567524" y="86779"/>
                  </a:lnTo>
                  <a:lnTo>
                    <a:pt x="569887" y="86779"/>
                  </a:lnTo>
                  <a:lnTo>
                    <a:pt x="574230" y="86779"/>
                  </a:lnTo>
                  <a:lnTo>
                    <a:pt x="578954" y="844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2">
              <a:extLst>
                <a:ext uri="{FF2B5EF4-FFF2-40B4-BE49-F238E27FC236}">
                  <a16:creationId xmlns:a16="http://schemas.microsoft.com/office/drawing/2014/main" id="{41267E6E-AA5E-AA76-1E00-A0A34D9D5607}"/>
                </a:ext>
              </a:extLst>
            </p:cNvPr>
            <p:cNvSpPr/>
            <p:nvPr/>
          </p:nvSpPr>
          <p:spPr>
            <a:xfrm>
              <a:off x="9699600" y="5896340"/>
              <a:ext cx="463550" cy="497205"/>
            </a:xfrm>
            <a:custGeom>
              <a:avLst/>
              <a:gdLst/>
              <a:ahLst/>
              <a:cxnLst/>
              <a:rect l="l" t="t" r="r" b="b"/>
              <a:pathLst>
                <a:path w="463550" h="497204">
                  <a:moveTo>
                    <a:pt x="5727" y="0"/>
                  </a:moveTo>
                  <a:lnTo>
                    <a:pt x="2858" y="0"/>
                  </a:lnTo>
                  <a:lnTo>
                    <a:pt x="0" y="7874"/>
                  </a:lnTo>
                  <a:lnTo>
                    <a:pt x="0" y="18596"/>
                  </a:lnTo>
                  <a:lnTo>
                    <a:pt x="2858" y="25758"/>
                  </a:lnTo>
                  <a:lnTo>
                    <a:pt x="5727" y="25758"/>
                  </a:lnTo>
                  <a:lnTo>
                    <a:pt x="42845" y="32944"/>
                  </a:lnTo>
                  <a:lnTo>
                    <a:pt x="64546" y="44621"/>
                  </a:lnTo>
                  <a:lnTo>
                    <a:pt x="74717" y="62063"/>
                  </a:lnTo>
                  <a:lnTo>
                    <a:pt x="77243" y="86541"/>
                  </a:lnTo>
                  <a:lnTo>
                    <a:pt x="77243" y="411244"/>
                  </a:lnTo>
                  <a:lnTo>
                    <a:pt x="74717" y="435715"/>
                  </a:lnTo>
                  <a:lnTo>
                    <a:pt x="64546" y="453079"/>
                  </a:lnTo>
                  <a:lnTo>
                    <a:pt x="42845" y="464542"/>
                  </a:lnTo>
                  <a:lnTo>
                    <a:pt x="5727" y="471315"/>
                  </a:lnTo>
                  <a:lnTo>
                    <a:pt x="2858" y="472037"/>
                  </a:lnTo>
                  <a:lnTo>
                    <a:pt x="0" y="479179"/>
                  </a:lnTo>
                  <a:lnTo>
                    <a:pt x="0" y="489901"/>
                  </a:lnTo>
                  <a:lnTo>
                    <a:pt x="2858" y="497063"/>
                  </a:lnTo>
                  <a:lnTo>
                    <a:pt x="5727" y="497063"/>
                  </a:lnTo>
                  <a:lnTo>
                    <a:pt x="40302" y="496503"/>
                  </a:lnTo>
                  <a:lnTo>
                    <a:pt x="106500" y="494041"/>
                  </a:lnTo>
                  <a:lnTo>
                    <a:pt x="139461" y="493482"/>
                  </a:lnTo>
                  <a:lnTo>
                    <a:pt x="323391" y="493482"/>
                  </a:lnTo>
                  <a:lnTo>
                    <a:pt x="337534" y="492285"/>
                  </a:lnTo>
                  <a:lnTo>
                    <a:pt x="383332" y="478627"/>
                  </a:lnTo>
                  <a:lnTo>
                    <a:pt x="401202" y="467734"/>
                  </a:lnTo>
                  <a:lnTo>
                    <a:pt x="249604" y="467734"/>
                  </a:lnTo>
                  <a:lnTo>
                    <a:pt x="218617" y="464629"/>
                  </a:lnTo>
                  <a:lnTo>
                    <a:pt x="198560" y="455223"/>
                  </a:lnTo>
                  <a:lnTo>
                    <a:pt x="187756" y="439379"/>
                  </a:lnTo>
                  <a:lnTo>
                    <a:pt x="184528" y="416961"/>
                  </a:lnTo>
                  <a:lnTo>
                    <a:pt x="184528" y="244599"/>
                  </a:lnTo>
                  <a:lnTo>
                    <a:pt x="379114" y="244599"/>
                  </a:lnTo>
                  <a:lnTo>
                    <a:pt x="362011" y="236429"/>
                  </a:lnTo>
                  <a:lnTo>
                    <a:pt x="310398" y="225302"/>
                  </a:lnTo>
                  <a:lnTo>
                    <a:pt x="342642" y="215270"/>
                  </a:lnTo>
                  <a:lnTo>
                    <a:pt x="184528" y="215270"/>
                  </a:lnTo>
                  <a:lnTo>
                    <a:pt x="184528" y="65819"/>
                  </a:lnTo>
                  <a:lnTo>
                    <a:pt x="187052" y="50269"/>
                  </a:lnTo>
                  <a:lnTo>
                    <a:pt x="194537" y="39081"/>
                  </a:lnTo>
                  <a:lnTo>
                    <a:pt x="206849" y="32319"/>
                  </a:lnTo>
                  <a:lnTo>
                    <a:pt x="223857" y="30051"/>
                  </a:lnTo>
                  <a:lnTo>
                    <a:pt x="385106" y="30051"/>
                  </a:lnTo>
                  <a:lnTo>
                    <a:pt x="371762" y="20667"/>
                  </a:lnTo>
                  <a:lnTo>
                    <a:pt x="324376" y="5372"/>
                  </a:lnTo>
                  <a:lnTo>
                    <a:pt x="304210" y="3581"/>
                  </a:lnTo>
                  <a:lnTo>
                    <a:pt x="133734" y="3581"/>
                  </a:lnTo>
                  <a:lnTo>
                    <a:pt x="101667" y="3021"/>
                  </a:lnTo>
                  <a:lnTo>
                    <a:pt x="39407" y="559"/>
                  </a:lnTo>
                  <a:lnTo>
                    <a:pt x="5727" y="0"/>
                  </a:lnTo>
                  <a:close/>
                </a:path>
                <a:path w="463550" h="497204">
                  <a:moveTo>
                    <a:pt x="323391" y="493482"/>
                  </a:moveTo>
                  <a:lnTo>
                    <a:pt x="139461" y="493482"/>
                  </a:lnTo>
                  <a:lnTo>
                    <a:pt x="173656" y="494041"/>
                  </a:lnTo>
                  <a:lnTo>
                    <a:pt x="245261" y="496503"/>
                  </a:lnTo>
                  <a:lnTo>
                    <a:pt x="281069" y="497063"/>
                  </a:lnTo>
                  <a:lnTo>
                    <a:pt x="323391" y="493482"/>
                  </a:lnTo>
                  <a:close/>
                </a:path>
                <a:path w="463550" h="497204">
                  <a:moveTo>
                    <a:pt x="379114" y="244599"/>
                  </a:moveTo>
                  <a:lnTo>
                    <a:pt x="250306" y="244599"/>
                  </a:lnTo>
                  <a:lnTo>
                    <a:pt x="293112" y="251908"/>
                  </a:lnTo>
                  <a:lnTo>
                    <a:pt x="324518" y="273029"/>
                  </a:lnTo>
                  <a:lnTo>
                    <a:pt x="343855" y="306757"/>
                  </a:lnTo>
                  <a:lnTo>
                    <a:pt x="350450" y="351884"/>
                  </a:lnTo>
                  <a:lnTo>
                    <a:pt x="342033" y="401663"/>
                  </a:lnTo>
                  <a:lnTo>
                    <a:pt x="319601" y="437967"/>
                  </a:lnTo>
                  <a:lnTo>
                    <a:pt x="287382" y="460191"/>
                  </a:lnTo>
                  <a:lnTo>
                    <a:pt x="249604" y="467734"/>
                  </a:lnTo>
                  <a:lnTo>
                    <a:pt x="401202" y="467734"/>
                  </a:lnTo>
                  <a:lnTo>
                    <a:pt x="418643" y="457102"/>
                  </a:lnTo>
                  <a:lnTo>
                    <a:pt x="443644" y="428723"/>
                  </a:lnTo>
                  <a:lnTo>
                    <a:pt x="458513" y="394503"/>
                  </a:lnTo>
                  <a:lnTo>
                    <a:pt x="463430" y="355455"/>
                  </a:lnTo>
                  <a:lnTo>
                    <a:pt x="456439" y="317885"/>
                  </a:lnTo>
                  <a:lnTo>
                    <a:pt x="436336" y="284403"/>
                  </a:lnTo>
                  <a:lnTo>
                    <a:pt x="404425" y="256690"/>
                  </a:lnTo>
                  <a:lnTo>
                    <a:pt x="379114" y="244599"/>
                  </a:lnTo>
                  <a:close/>
                </a:path>
                <a:path w="463550" h="497204">
                  <a:moveTo>
                    <a:pt x="385106" y="30051"/>
                  </a:moveTo>
                  <a:lnTo>
                    <a:pt x="235301" y="30051"/>
                  </a:lnTo>
                  <a:lnTo>
                    <a:pt x="273524" y="35358"/>
                  </a:lnTo>
                  <a:lnTo>
                    <a:pt x="299750" y="51592"/>
                  </a:lnTo>
                  <a:lnTo>
                    <a:pt x="314847" y="79225"/>
                  </a:lnTo>
                  <a:lnTo>
                    <a:pt x="319686" y="118729"/>
                  </a:lnTo>
                  <a:lnTo>
                    <a:pt x="314848" y="161572"/>
                  </a:lnTo>
                  <a:lnTo>
                    <a:pt x="299216" y="191674"/>
                  </a:lnTo>
                  <a:lnTo>
                    <a:pt x="271112" y="209439"/>
                  </a:lnTo>
                  <a:lnTo>
                    <a:pt x="228862" y="215270"/>
                  </a:lnTo>
                  <a:lnTo>
                    <a:pt x="342642" y="215270"/>
                  </a:lnTo>
                  <a:lnTo>
                    <a:pt x="361289" y="209470"/>
                  </a:lnTo>
                  <a:lnTo>
                    <a:pt x="400048" y="183986"/>
                  </a:lnTo>
                  <a:lnTo>
                    <a:pt x="424730" y="151266"/>
                  </a:lnTo>
                  <a:lnTo>
                    <a:pt x="433389" y="113724"/>
                  </a:lnTo>
                  <a:lnTo>
                    <a:pt x="426474" y="76079"/>
                  </a:lnTo>
                  <a:lnTo>
                    <a:pt x="405863" y="44648"/>
                  </a:lnTo>
                  <a:lnTo>
                    <a:pt x="385106" y="30051"/>
                  </a:lnTo>
                  <a:close/>
                </a:path>
                <a:path w="463550" h="497204">
                  <a:moveTo>
                    <a:pt x="263908" y="0"/>
                  </a:moveTo>
                  <a:lnTo>
                    <a:pt x="229887" y="559"/>
                  </a:lnTo>
                  <a:lnTo>
                    <a:pt x="166146" y="3021"/>
                  </a:lnTo>
                  <a:lnTo>
                    <a:pt x="133734" y="3581"/>
                  </a:lnTo>
                  <a:lnTo>
                    <a:pt x="304210" y="3581"/>
                  </a:lnTo>
                  <a:lnTo>
                    <a:pt x="2639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3">
              <a:extLst>
                <a:ext uri="{FF2B5EF4-FFF2-40B4-BE49-F238E27FC236}">
                  <a16:creationId xmlns:a16="http://schemas.microsoft.com/office/drawing/2014/main" id="{83366B58-672C-1CC4-E35B-5CD30CFD130D}"/>
                </a:ext>
              </a:extLst>
            </p:cNvPr>
            <p:cNvSpPr/>
            <p:nvPr/>
          </p:nvSpPr>
          <p:spPr>
            <a:xfrm>
              <a:off x="10228846" y="5896340"/>
              <a:ext cx="458470" cy="497205"/>
            </a:xfrm>
            <a:custGeom>
              <a:avLst/>
              <a:gdLst/>
              <a:ahLst/>
              <a:cxnLst/>
              <a:rect l="l" t="t" r="r" b="b"/>
              <a:pathLst>
                <a:path w="458470" h="497204">
                  <a:moveTo>
                    <a:pt x="415526" y="0"/>
                  </a:moveTo>
                  <a:lnTo>
                    <a:pt x="370890" y="1164"/>
                  </a:lnTo>
                  <a:lnTo>
                    <a:pt x="313786" y="2328"/>
                  </a:lnTo>
                  <a:lnTo>
                    <a:pt x="256414" y="3223"/>
                  </a:lnTo>
                  <a:lnTo>
                    <a:pt x="210977" y="3581"/>
                  </a:lnTo>
                  <a:lnTo>
                    <a:pt x="165332" y="3223"/>
                  </a:lnTo>
                  <a:lnTo>
                    <a:pt x="107547" y="2328"/>
                  </a:lnTo>
                  <a:lnTo>
                    <a:pt x="50165" y="1164"/>
                  </a:lnTo>
                  <a:lnTo>
                    <a:pt x="2858" y="0"/>
                  </a:lnTo>
                  <a:lnTo>
                    <a:pt x="0" y="7874"/>
                  </a:lnTo>
                  <a:lnTo>
                    <a:pt x="0" y="18596"/>
                  </a:lnTo>
                  <a:lnTo>
                    <a:pt x="2858" y="25758"/>
                  </a:lnTo>
                  <a:lnTo>
                    <a:pt x="5727" y="25758"/>
                  </a:lnTo>
                  <a:lnTo>
                    <a:pt x="42845" y="32944"/>
                  </a:lnTo>
                  <a:lnTo>
                    <a:pt x="64546" y="44621"/>
                  </a:lnTo>
                  <a:lnTo>
                    <a:pt x="74717" y="62063"/>
                  </a:lnTo>
                  <a:lnTo>
                    <a:pt x="77243" y="86541"/>
                  </a:lnTo>
                  <a:lnTo>
                    <a:pt x="77243" y="411244"/>
                  </a:lnTo>
                  <a:lnTo>
                    <a:pt x="74717" y="435715"/>
                  </a:lnTo>
                  <a:lnTo>
                    <a:pt x="64546" y="453079"/>
                  </a:lnTo>
                  <a:lnTo>
                    <a:pt x="42845" y="464542"/>
                  </a:lnTo>
                  <a:lnTo>
                    <a:pt x="5727" y="471315"/>
                  </a:lnTo>
                  <a:lnTo>
                    <a:pt x="2858" y="472037"/>
                  </a:lnTo>
                  <a:lnTo>
                    <a:pt x="0" y="479179"/>
                  </a:lnTo>
                  <a:lnTo>
                    <a:pt x="0" y="489901"/>
                  </a:lnTo>
                  <a:lnTo>
                    <a:pt x="2858" y="497063"/>
                  </a:lnTo>
                  <a:lnTo>
                    <a:pt x="51281" y="495898"/>
                  </a:lnTo>
                  <a:lnTo>
                    <a:pt x="111119" y="494734"/>
                  </a:lnTo>
                  <a:lnTo>
                    <a:pt x="171362" y="493840"/>
                  </a:lnTo>
                  <a:lnTo>
                    <a:pt x="218129" y="493482"/>
                  </a:lnTo>
                  <a:lnTo>
                    <a:pt x="264012" y="493840"/>
                  </a:lnTo>
                  <a:lnTo>
                    <a:pt x="322365" y="494734"/>
                  </a:lnTo>
                  <a:lnTo>
                    <a:pt x="380449" y="495898"/>
                  </a:lnTo>
                  <a:lnTo>
                    <a:pt x="425526" y="497063"/>
                  </a:lnTo>
                  <a:lnTo>
                    <a:pt x="432050" y="462052"/>
                  </a:lnTo>
                  <a:lnTo>
                    <a:pt x="439648" y="425097"/>
                  </a:lnTo>
                  <a:lnTo>
                    <a:pt x="448052" y="388542"/>
                  </a:lnTo>
                  <a:lnTo>
                    <a:pt x="458436" y="349727"/>
                  </a:lnTo>
                  <a:lnTo>
                    <a:pt x="449127" y="344722"/>
                  </a:lnTo>
                  <a:lnTo>
                    <a:pt x="435546" y="344722"/>
                  </a:lnTo>
                  <a:lnTo>
                    <a:pt x="431965" y="345444"/>
                  </a:lnTo>
                  <a:lnTo>
                    <a:pt x="431243" y="347591"/>
                  </a:lnTo>
                  <a:lnTo>
                    <a:pt x="408716" y="393558"/>
                  </a:lnTo>
                  <a:lnTo>
                    <a:pt x="374391" y="430543"/>
                  </a:lnTo>
                  <a:lnTo>
                    <a:pt x="331483" y="455192"/>
                  </a:lnTo>
                  <a:lnTo>
                    <a:pt x="283206" y="464153"/>
                  </a:lnTo>
                  <a:lnTo>
                    <a:pt x="225993" y="464153"/>
                  </a:lnTo>
                  <a:lnTo>
                    <a:pt x="211673" y="462490"/>
                  </a:lnTo>
                  <a:lnTo>
                    <a:pt x="198291" y="456202"/>
                  </a:lnTo>
                  <a:lnTo>
                    <a:pt x="188393" y="443343"/>
                  </a:lnTo>
                  <a:lnTo>
                    <a:pt x="184528" y="421966"/>
                  </a:lnTo>
                  <a:lnTo>
                    <a:pt x="184528" y="258191"/>
                  </a:lnTo>
                  <a:lnTo>
                    <a:pt x="241741" y="258191"/>
                  </a:lnTo>
                  <a:lnTo>
                    <a:pt x="270550" y="262337"/>
                  </a:lnTo>
                  <a:lnTo>
                    <a:pt x="292597" y="275803"/>
                  </a:lnTo>
                  <a:lnTo>
                    <a:pt x="307809" y="300129"/>
                  </a:lnTo>
                  <a:lnTo>
                    <a:pt x="316817" y="339727"/>
                  </a:lnTo>
                  <a:lnTo>
                    <a:pt x="323979" y="342586"/>
                  </a:lnTo>
                  <a:lnTo>
                    <a:pt x="334701" y="342586"/>
                  </a:lnTo>
                  <a:lnTo>
                    <a:pt x="341842" y="339727"/>
                  </a:lnTo>
                  <a:lnTo>
                    <a:pt x="341286" y="312197"/>
                  </a:lnTo>
                  <a:lnTo>
                    <a:pt x="338839" y="268776"/>
                  </a:lnTo>
                  <a:lnTo>
                    <a:pt x="338282" y="245322"/>
                  </a:lnTo>
                  <a:lnTo>
                    <a:pt x="338839" y="221639"/>
                  </a:lnTo>
                  <a:lnTo>
                    <a:pt x="341286" y="177231"/>
                  </a:lnTo>
                  <a:lnTo>
                    <a:pt x="341842" y="148759"/>
                  </a:lnTo>
                  <a:lnTo>
                    <a:pt x="334701" y="146623"/>
                  </a:lnTo>
                  <a:lnTo>
                    <a:pt x="323979" y="146623"/>
                  </a:lnTo>
                  <a:lnTo>
                    <a:pt x="316817" y="148759"/>
                  </a:lnTo>
                  <a:lnTo>
                    <a:pt x="307809" y="188738"/>
                  </a:lnTo>
                  <a:lnTo>
                    <a:pt x="292597" y="212327"/>
                  </a:lnTo>
                  <a:lnTo>
                    <a:pt x="270550" y="225052"/>
                  </a:lnTo>
                  <a:lnTo>
                    <a:pt x="241741" y="228862"/>
                  </a:lnTo>
                  <a:lnTo>
                    <a:pt x="184528" y="228862"/>
                  </a:lnTo>
                  <a:lnTo>
                    <a:pt x="184528" y="75819"/>
                  </a:lnTo>
                  <a:lnTo>
                    <a:pt x="188393" y="54329"/>
                  </a:lnTo>
                  <a:lnTo>
                    <a:pt x="198291" y="41222"/>
                  </a:lnTo>
                  <a:lnTo>
                    <a:pt x="211673" y="34686"/>
                  </a:lnTo>
                  <a:lnTo>
                    <a:pt x="225993" y="32909"/>
                  </a:lnTo>
                  <a:lnTo>
                    <a:pt x="283206" y="32909"/>
                  </a:lnTo>
                  <a:lnTo>
                    <a:pt x="326022" y="40385"/>
                  </a:lnTo>
                  <a:lnTo>
                    <a:pt x="361258" y="61604"/>
                  </a:lnTo>
                  <a:lnTo>
                    <a:pt x="387506" y="94758"/>
                  </a:lnTo>
                  <a:lnTo>
                    <a:pt x="404081" y="140194"/>
                  </a:lnTo>
                  <a:lnTo>
                    <a:pt x="408364" y="143042"/>
                  </a:lnTo>
                  <a:lnTo>
                    <a:pt x="423390" y="143042"/>
                  </a:lnTo>
                  <a:lnTo>
                    <a:pt x="430541" y="138760"/>
                  </a:lnTo>
                  <a:lnTo>
                    <a:pt x="424873" y="100986"/>
                  </a:lnTo>
                  <a:lnTo>
                    <a:pt x="420793" y="66339"/>
                  </a:lnTo>
                  <a:lnTo>
                    <a:pt x="417655" y="31961"/>
                  </a:lnTo>
                  <a:lnTo>
                    <a:pt x="4155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4">
              <a:extLst>
                <a:ext uri="{FF2B5EF4-FFF2-40B4-BE49-F238E27FC236}">
                  <a16:creationId xmlns:a16="http://schemas.microsoft.com/office/drawing/2014/main" id="{93F80C89-3519-4CA7-9EBA-15ED79979F74}"/>
                </a:ext>
              </a:extLst>
            </p:cNvPr>
            <p:cNvSpPr/>
            <p:nvPr/>
          </p:nvSpPr>
          <p:spPr>
            <a:xfrm>
              <a:off x="10754513" y="5896340"/>
              <a:ext cx="262255" cy="497205"/>
            </a:xfrm>
            <a:custGeom>
              <a:avLst/>
              <a:gdLst/>
              <a:ahLst/>
              <a:cxnLst/>
              <a:rect l="l" t="t" r="r" b="b"/>
              <a:pathLst>
                <a:path w="262254" h="497204">
                  <a:moveTo>
                    <a:pt x="259604" y="0"/>
                  </a:moveTo>
                  <a:lnTo>
                    <a:pt x="222896" y="559"/>
                  </a:lnTo>
                  <a:lnTo>
                    <a:pt x="163094" y="3021"/>
                  </a:lnTo>
                  <a:lnTo>
                    <a:pt x="131587" y="3581"/>
                  </a:lnTo>
                  <a:lnTo>
                    <a:pt x="99950" y="3021"/>
                  </a:lnTo>
                  <a:lnTo>
                    <a:pt x="39362" y="559"/>
                  </a:lnTo>
                  <a:lnTo>
                    <a:pt x="2848" y="0"/>
                  </a:lnTo>
                  <a:lnTo>
                    <a:pt x="0" y="7874"/>
                  </a:lnTo>
                  <a:lnTo>
                    <a:pt x="0" y="18596"/>
                  </a:lnTo>
                  <a:lnTo>
                    <a:pt x="2848" y="25758"/>
                  </a:lnTo>
                  <a:lnTo>
                    <a:pt x="5717" y="25758"/>
                  </a:lnTo>
                  <a:lnTo>
                    <a:pt x="43138" y="32944"/>
                  </a:lnTo>
                  <a:lnTo>
                    <a:pt x="64801" y="44621"/>
                  </a:lnTo>
                  <a:lnTo>
                    <a:pt x="74799" y="62063"/>
                  </a:lnTo>
                  <a:lnTo>
                    <a:pt x="77222" y="86541"/>
                  </a:lnTo>
                  <a:lnTo>
                    <a:pt x="77222" y="411244"/>
                  </a:lnTo>
                  <a:lnTo>
                    <a:pt x="74799" y="435715"/>
                  </a:lnTo>
                  <a:lnTo>
                    <a:pt x="64801" y="453079"/>
                  </a:lnTo>
                  <a:lnTo>
                    <a:pt x="43138" y="464542"/>
                  </a:lnTo>
                  <a:lnTo>
                    <a:pt x="5717" y="471315"/>
                  </a:lnTo>
                  <a:lnTo>
                    <a:pt x="2848" y="472037"/>
                  </a:lnTo>
                  <a:lnTo>
                    <a:pt x="0" y="479179"/>
                  </a:lnTo>
                  <a:lnTo>
                    <a:pt x="0" y="489901"/>
                  </a:lnTo>
                  <a:lnTo>
                    <a:pt x="2848" y="497063"/>
                  </a:lnTo>
                  <a:lnTo>
                    <a:pt x="39362" y="496503"/>
                  </a:lnTo>
                  <a:lnTo>
                    <a:pt x="99950" y="494041"/>
                  </a:lnTo>
                  <a:lnTo>
                    <a:pt x="131587" y="493482"/>
                  </a:lnTo>
                  <a:lnTo>
                    <a:pt x="163094" y="494041"/>
                  </a:lnTo>
                  <a:lnTo>
                    <a:pt x="222896" y="496503"/>
                  </a:lnTo>
                  <a:lnTo>
                    <a:pt x="256023" y="497063"/>
                  </a:lnTo>
                  <a:lnTo>
                    <a:pt x="259604" y="497063"/>
                  </a:lnTo>
                  <a:lnTo>
                    <a:pt x="261740" y="489901"/>
                  </a:lnTo>
                  <a:lnTo>
                    <a:pt x="261740" y="479179"/>
                  </a:lnTo>
                  <a:lnTo>
                    <a:pt x="259604" y="472037"/>
                  </a:lnTo>
                  <a:lnTo>
                    <a:pt x="219018" y="464542"/>
                  </a:lnTo>
                  <a:lnTo>
                    <a:pt x="197565" y="453079"/>
                  </a:lnTo>
                  <a:lnTo>
                    <a:pt x="187643" y="435715"/>
                  </a:lnTo>
                  <a:lnTo>
                    <a:pt x="185229" y="411244"/>
                  </a:lnTo>
                  <a:lnTo>
                    <a:pt x="185229" y="86541"/>
                  </a:lnTo>
                  <a:lnTo>
                    <a:pt x="187643" y="62063"/>
                  </a:lnTo>
                  <a:lnTo>
                    <a:pt x="197565" y="44621"/>
                  </a:lnTo>
                  <a:lnTo>
                    <a:pt x="219018" y="32944"/>
                  </a:lnTo>
                  <a:lnTo>
                    <a:pt x="256023" y="25758"/>
                  </a:lnTo>
                  <a:lnTo>
                    <a:pt x="259604" y="25758"/>
                  </a:lnTo>
                  <a:lnTo>
                    <a:pt x="261740" y="18596"/>
                  </a:lnTo>
                  <a:lnTo>
                    <a:pt x="261740" y="7874"/>
                  </a:lnTo>
                  <a:lnTo>
                    <a:pt x="2596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5">
              <a:extLst>
                <a:ext uri="{FF2B5EF4-FFF2-40B4-BE49-F238E27FC236}">
                  <a16:creationId xmlns:a16="http://schemas.microsoft.com/office/drawing/2014/main" id="{53320BE3-34A6-1E6C-0A76-7BA5E74AFB85}"/>
                </a:ext>
              </a:extLst>
            </p:cNvPr>
            <p:cNvSpPr/>
            <p:nvPr/>
          </p:nvSpPr>
          <p:spPr>
            <a:xfrm>
              <a:off x="11092053" y="5889923"/>
              <a:ext cx="1638300" cy="514984"/>
            </a:xfrm>
            <a:custGeom>
              <a:avLst/>
              <a:gdLst/>
              <a:ahLst/>
              <a:cxnLst/>
              <a:rect l="l" t="t" r="r" b="b"/>
              <a:pathLst>
                <a:path w="1638300" h="514985">
                  <a:moveTo>
                    <a:pt x="532815" y="485597"/>
                  </a:moveTo>
                  <a:lnTo>
                    <a:pt x="531380" y="478459"/>
                  </a:lnTo>
                  <a:lnTo>
                    <a:pt x="528523" y="477735"/>
                  </a:lnTo>
                  <a:lnTo>
                    <a:pt x="494576" y="471424"/>
                  </a:lnTo>
                  <a:lnTo>
                    <a:pt x="470941" y="461022"/>
                  </a:lnTo>
                  <a:lnTo>
                    <a:pt x="454291" y="446455"/>
                  </a:lnTo>
                  <a:lnTo>
                    <a:pt x="441261" y="427672"/>
                  </a:lnTo>
                  <a:lnTo>
                    <a:pt x="345770" y="276771"/>
                  </a:lnTo>
                  <a:lnTo>
                    <a:pt x="333997" y="258165"/>
                  </a:lnTo>
                  <a:lnTo>
                    <a:pt x="351637" y="250317"/>
                  </a:lnTo>
                  <a:lnTo>
                    <a:pt x="379196" y="238036"/>
                  </a:lnTo>
                  <a:lnTo>
                    <a:pt x="412394" y="210794"/>
                  </a:lnTo>
                  <a:lnTo>
                    <a:pt x="432854" y="176314"/>
                  </a:lnTo>
                  <a:lnTo>
                    <a:pt x="439826" y="134467"/>
                  </a:lnTo>
                  <a:lnTo>
                    <a:pt x="434721" y="99644"/>
                  </a:lnTo>
                  <a:lnTo>
                    <a:pt x="419176" y="68834"/>
                  </a:lnTo>
                  <a:lnTo>
                    <a:pt x="392899" y="43078"/>
                  </a:lnTo>
                  <a:lnTo>
                    <a:pt x="380377" y="36474"/>
                  </a:lnTo>
                  <a:lnTo>
                    <a:pt x="355600" y="23406"/>
                  </a:lnTo>
                  <a:lnTo>
                    <a:pt x="326834" y="15976"/>
                  </a:lnTo>
                  <a:lnTo>
                    <a:pt x="326834" y="141605"/>
                  </a:lnTo>
                  <a:lnTo>
                    <a:pt x="321106" y="189966"/>
                  </a:lnTo>
                  <a:lnTo>
                    <a:pt x="302971" y="223850"/>
                  </a:lnTo>
                  <a:lnTo>
                    <a:pt x="271018" y="243789"/>
                  </a:lnTo>
                  <a:lnTo>
                    <a:pt x="223862" y="250317"/>
                  </a:lnTo>
                  <a:lnTo>
                    <a:pt x="212864" y="250164"/>
                  </a:lnTo>
                  <a:lnTo>
                    <a:pt x="202488" y="249682"/>
                  </a:lnTo>
                  <a:lnTo>
                    <a:pt x="192786" y="248805"/>
                  </a:lnTo>
                  <a:lnTo>
                    <a:pt x="183807" y="247446"/>
                  </a:lnTo>
                  <a:lnTo>
                    <a:pt x="183807" y="86525"/>
                  </a:lnTo>
                  <a:lnTo>
                    <a:pt x="185293" y="64223"/>
                  </a:lnTo>
                  <a:lnTo>
                    <a:pt x="192468" y="48628"/>
                  </a:lnTo>
                  <a:lnTo>
                    <a:pt x="209448" y="39471"/>
                  </a:lnTo>
                  <a:lnTo>
                    <a:pt x="240296" y="36474"/>
                  </a:lnTo>
                  <a:lnTo>
                    <a:pt x="279768" y="43446"/>
                  </a:lnTo>
                  <a:lnTo>
                    <a:pt x="306641" y="63830"/>
                  </a:lnTo>
                  <a:lnTo>
                    <a:pt x="321970" y="96812"/>
                  </a:lnTo>
                  <a:lnTo>
                    <a:pt x="326834" y="141605"/>
                  </a:lnTo>
                  <a:lnTo>
                    <a:pt x="326834" y="15976"/>
                  </a:lnTo>
                  <a:lnTo>
                    <a:pt x="306984" y="10845"/>
                  </a:lnTo>
                  <a:lnTo>
                    <a:pt x="295567" y="10007"/>
                  </a:lnTo>
                  <a:lnTo>
                    <a:pt x="246735" y="6426"/>
                  </a:lnTo>
                  <a:lnTo>
                    <a:pt x="215074" y="6985"/>
                  </a:lnTo>
                  <a:lnTo>
                    <a:pt x="161658" y="9448"/>
                  </a:lnTo>
                  <a:lnTo>
                    <a:pt x="131584" y="10007"/>
                  </a:lnTo>
                  <a:lnTo>
                    <a:pt x="99860" y="9448"/>
                  </a:lnTo>
                  <a:lnTo>
                    <a:pt x="39065" y="6985"/>
                  </a:lnTo>
                  <a:lnTo>
                    <a:pt x="5715" y="6426"/>
                  </a:lnTo>
                  <a:lnTo>
                    <a:pt x="2159" y="6426"/>
                  </a:lnTo>
                  <a:lnTo>
                    <a:pt x="0" y="14300"/>
                  </a:lnTo>
                  <a:lnTo>
                    <a:pt x="0" y="25019"/>
                  </a:lnTo>
                  <a:lnTo>
                    <a:pt x="2159" y="32181"/>
                  </a:lnTo>
                  <a:lnTo>
                    <a:pt x="5715" y="32181"/>
                  </a:lnTo>
                  <a:lnTo>
                    <a:pt x="42430" y="39370"/>
                  </a:lnTo>
                  <a:lnTo>
                    <a:pt x="63919" y="51041"/>
                  </a:lnTo>
                  <a:lnTo>
                    <a:pt x="74015" y="68491"/>
                  </a:lnTo>
                  <a:lnTo>
                    <a:pt x="76530" y="92964"/>
                  </a:lnTo>
                  <a:lnTo>
                    <a:pt x="76530" y="417664"/>
                  </a:lnTo>
                  <a:lnTo>
                    <a:pt x="74015" y="442137"/>
                  </a:lnTo>
                  <a:lnTo>
                    <a:pt x="63919" y="459498"/>
                  </a:lnTo>
                  <a:lnTo>
                    <a:pt x="42430" y="470966"/>
                  </a:lnTo>
                  <a:lnTo>
                    <a:pt x="5715" y="477735"/>
                  </a:lnTo>
                  <a:lnTo>
                    <a:pt x="2159" y="478459"/>
                  </a:lnTo>
                  <a:lnTo>
                    <a:pt x="0" y="485597"/>
                  </a:lnTo>
                  <a:lnTo>
                    <a:pt x="0" y="496328"/>
                  </a:lnTo>
                  <a:lnTo>
                    <a:pt x="2159" y="503491"/>
                  </a:lnTo>
                  <a:lnTo>
                    <a:pt x="5715" y="503491"/>
                  </a:lnTo>
                  <a:lnTo>
                    <a:pt x="38849" y="502932"/>
                  </a:lnTo>
                  <a:lnTo>
                    <a:pt x="98653" y="500468"/>
                  </a:lnTo>
                  <a:lnTo>
                    <a:pt x="130175" y="499910"/>
                  </a:lnTo>
                  <a:lnTo>
                    <a:pt x="161340" y="500468"/>
                  </a:lnTo>
                  <a:lnTo>
                    <a:pt x="219671" y="502932"/>
                  </a:lnTo>
                  <a:lnTo>
                    <a:pt x="252463" y="503491"/>
                  </a:lnTo>
                  <a:lnTo>
                    <a:pt x="255320" y="503491"/>
                  </a:lnTo>
                  <a:lnTo>
                    <a:pt x="256755" y="499910"/>
                  </a:lnTo>
                  <a:lnTo>
                    <a:pt x="258178" y="496328"/>
                  </a:lnTo>
                  <a:lnTo>
                    <a:pt x="258178" y="485597"/>
                  </a:lnTo>
                  <a:lnTo>
                    <a:pt x="255320" y="478459"/>
                  </a:lnTo>
                  <a:lnTo>
                    <a:pt x="252463" y="477735"/>
                  </a:lnTo>
                  <a:lnTo>
                    <a:pt x="215493" y="470966"/>
                  </a:lnTo>
                  <a:lnTo>
                    <a:pt x="194805" y="459498"/>
                  </a:lnTo>
                  <a:lnTo>
                    <a:pt x="185788" y="442137"/>
                  </a:lnTo>
                  <a:lnTo>
                    <a:pt x="183807" y="417664"/>
                  </a:lnTo>
                  <a:lnTo>
                    <a:pt x="183807" y="276771"/>
                  </a:lnTo>
                  <a:lnTo>
                    <a:pt x="231635" y="285356"/>
                  </a:lnTo>
                  <a:lnTo>
                    <a:pt x="263906" y="323989"/>
                  </a:lnTo>
                  <a:lnTo>
                    <a:pt x="363308" y="503491"/>
                  </a:lnTo>
                  <a:lnTo>
                    <a:pt x="381215" y="502932"/>
                  </a:lnTo>
                  <a:lnTo>
                    <a:pt x="422656" y="500468"/>
                  </a:lnTo>
                  <a:lnTo>
                    <a:pt x="440550" y="499910"/>
                  </a:lnTo>
                  <a:lnTo>
                    <a:pt x="457073" y="500468"/>
                  </a:lnTo>
                  <a:lnTo>
                    <a:pt x="504317" y="502932"/>
                  </a:lnTo>
                  <a:lnTo>
                    <a:pt x="525653" y="503491"/>
                  </a:lnTo>
                  <a:lnTo>
                    <a:pt x="529234" y="503491"/>
                  </a:lnTo>
                  <a:lnTo>
                    <a:pt x="530656" y="499910"/>
                  </a:lnTo>
                  <a:lnTo>
                    <a:pt x="532091" y="496328"/>
                  </a:lnTo>
                  <a:lnTo>
                    <a:pt x="532815" y="490613"/>
                  </a:lnTo>
                  <a:lnTo>
                    <a:pt x="532815" y="485597"/>
                  </a:lnTo>
                  <a:close/>
                </a:path>
                <a:path w="1638300" h="514985">
                  <a:moveTo>
                    <a:pt x="1092098" y="14300"/>
                  </a:moveTo>
                  <a:lnTo>
                    <a:pt x="1089240" y="6426"/>
                  </a:lnTo>
                  <a:lnTo>
                    <a:pt x="1062037" y="6985"/>
                  </a:lnTo>
                  <a:lnTo>
                    <a:pt x="1019797" y="9448"/>
                  </a:lnTo>
                  <a:lnTo>
                    <a:pt x="996251" y="10007"/>
                  </a:lnTo>
                  <a:lnTo>
                    <a:pt x="972210" y="9448"/>
                  </a:lnTo>
                  <a:lnTo>
                    <a:pt x="928674" y="6985"/>
                  </a:lnTo>
                  <a:lnTo>
                    <a:pt x="902576" y="6426"/>
                  </a:lnTo>
                  <a:lnTo>
                    <a:pt x="899718" y="14300"/>
                  </a:lnTo>
                  <a:lnTo>
                    <a:pt x="899718" y="25019"/>
                  </a:lnTo>
                  <a:lnTo>
                    <a:pt x="902576" y="32181"/>
                  </a:lnTo>
                  <a:lnTo>
                    <a:pt x="905433" y="32181"/>
                  </a:lnTo>
                  <a:lnTo>
                    <a:pt x="942771" y="39370"/>
                  </a:lnTo>
                  <a:lnTo>
                    <a:pt x="964971" y="51041"/>
                  </a:lnTo>
                  <a:lnTo>
                    <a:pt x="975626" y="68491"/>
                  </a:lnTo>
                  <a:lnTo>
                    <a:pt x="978369" y="92964"/>
                  </a:lnTo>
                  <a:lnTo>
                    <a:pt x="978369" y="310388"/>
                  </a:lnTo>
                  <a:lnTo>
                    <a:pt x="972845" y="368960"/>
                  </a:lnTo>
                  <a:lnTo>
                    <a:pt x="956475" y="414934"/>
                  </a:lnTo>
                  <a:lnTo>
                    <a:pt x="929563" y="448081"/>
                  </a:lnTo>
                  <a:lnTo>
                    <a:pt x="892429" y="468134"/>
                  </a:lnTo>
                  <a:lnTo>
                    <a:pt x="845362" y="474878"/>
                  </a:lnTo>
                  <a:lnTo>
                    <a:pt x="797750" y="469785"/>
                  </a:lnTo>
                  <a:lnTo>
                    <a:pt x="760539" y="453364"/>
                  </a:lnTo>
                  <a:lnTo>
                    <a:pt x="733831" y="423900"/>
                  </a:lnTo>
                  <a:lnTo>
                    <a:pt x="717740" y="379666"/>
                  </a:lnTo>
                  <a:lnTo>
                    <a:pt x="712343" y="318960"/>
                  </a:lnTo>
                  <a:lnTo>
                    <a:pt x="712343" y="92964"/>
                  </a:lnTo>
                  <a:lnTo>
                    <a:pt x="714768" y="68491"/>
                  </a:lnTo>
                  <a:lnTo>
                    <a:pt x="724763" y="51041"/>
                  </a:lnTo>
                  <a:lnTo>
                    <a:pt x="746429" y="39370"/>
                  </a:lnTo>
                  <a:lnTo>
                    <a:pt x="783844" y="32181"/>
                  </a:lnTo>
                  <a:lnTo>
                    <a:pt x="786726" y="32181"/>
                  </a:lnTo>
                  <a:lnTo>
                    <a:pt x="789571" y="25019"/>
                  </a:lnTo>
                  <a:lnTo>
                    <a:pt x="789571" y="14300"/>
                  </a:lnTo>
                  <a:lnTo>
                    <a:pt x="786726" y="6426"/>
                  </a:lnTo>
                  <a:lnTo>
                    <a:pt x="750620" y="6985"/>
                  </a:lnTo>
                  <a:lnTo>
                    <a:pt x="690321" y="9448"/>
                  </a:lnTo>
                  <a:lnTo>
                    <a:pt x="658698" y="10007"/>
                  </a:lnTo>
                  <a:lnTo>
                    <a:pt x="627075" y="9448"/>
                  </a:lnTo>
                  <a:lnTo>
                    <a:pt x="566775" y="6985"/>
                  </a:lnTo>
                  <a:lnTo>
                    <a:pt x="530682" y="6426"/>
                  </a:lnTo>
                  <a:lnTo>
                    <a:pt x="527824" y="14300"/>
                  </a:lnTo>
                  <a:lnTo>
                    <a:pt x="527824" y="25019"/>
                  </a:lnTo>
                  <a:lnTo>
                    <a:pt x="530682" y="32181"/>
                  </a:lnTo>
                  <a:lnTo>
                    <a:pt x="533552" y="32181"/>
                  </a:lnTo>
                  <a:lnTo>
                    <a:pt x="570966" y="39370"/>
                  </a:lnTo>
                  <a:lnTo>
                    <a:pt x="592632" y="51041"/>
                  </a:lnTo>
                  <a:lnTo>
                    <a:pt x="602640" y="68491"/>
                  </a:lnTo>
                  <a:lnTo>
                    <a:pt x="605066" y="92964"/>
                  </a:lnTo>
                  <a:lnTo>
                    <a:pt x="605066" y="311823"/>
                  </a:lnTo>
                  <a:lnTo>
                    <a:pt x="608545" y="356895"/>
                  </a:lnTo>
                  <a:lnTo>
                    <a:pt x="619010" y="396963"/>
                  </a:lnTo>
                  <a:lnTo>
                    <a:pt x="636447" y="431711"/>
                  </a:lnTo>
                  <a:lnTo>
                    <a:pt x="692226" y="484047"/>
                  </a:lnTo>
                  <a:lnTo>
                    <a:pt x="730580" y="501002"/>
                  </a:lnTo>
                  <a:lnTo>
                    <a:pt x="775906" y="511403"/>
                  </a:lnTo>
                  <a:lnTo>
                    <a:pt x="828192" y="514934"/>
                  </a:lnTo>
                  <a:lnTo>
                    <a:pt x="878763" y="509701"/>
                  </a:lnTo>
                  <a:lnTo>
                    <a:pt x="920902" y="494817"/>
                  </a:lnTo>
                  <a:lnTo>
                    <a:pt x="954836" y="471474"/>
                  </a:lnTo>
                  <a:lnTo>
                    <a:pt x="980833" y="440867"/>
                  </a:lnTo>
                  <a:lnTo>
                    <a:pt x="999096" y="404215"/>
                  </a:lnTo>
                  <a:lnTo>
                    <a:pt x="1009891" y="362712"/>
                  </a:lnTo>
                  <a:lnTo>
                    <a:pt x="1013434" y="317550"/>
                  </a:lnTo>
                  <a:lnTo>
                    <a:pt x="1013434" y="92964"/>
                  </a:lnTo>
                  <a:lnTo>
                    <a:pt x="1016076" y="67881"/>
                  </a:lnTo>
                  <a:lnTo>
                    <a:pt x="1026566" y="50507"/>
                  </a:lnTo>
                  <a:lnTo>
                    <a:pt x="1048727" y="39166"/>
                  </a:lnTo>
                  <a:lnTo>
                    <a:pt x="1086383" y="32181"/>
                  </a:lnTo>
                  <a:lnTo>
                    <a:pt x="1089240" y="32181"/>
                  </a:lnTo>
                  <a:lnTo>
                    <a:pt x="1092098" y="25019"/>
                  </a:lnTo>
                  <a:lnTo>
                    <a:pt x="1092098" y="14300"/>
                  </a:lnTo>
                  <a:close/>
                </a:path>
                <a:path w="1638300" h="514985">
                  <a:moveTo>
                    <a:pt x="1637792" y="153035"/>
                  </a:moveTo>
                  <a:lnTo>
                    <a:pt x="1631581" y="110528"/>
                  </a:lnTo>
                  <a:lnTo>
                    <a:pt x="1626882" y="72504"/>
                  </a:lnTo>
                  <a:lnTo>
                    <a:pt x="1622996" y="35407"/>
                  </a:lnTo>
                  <a:lnTo>
                    <a:pt x="1619897" y="0"/>
                  </a:lnTo>
                  <a:lnTo>
                    <a:pt x="1596999" y="3225"/>
                  </a:lnTo>
                  <a:lnTo>
                    <a:pt x="1561769" y="5981"/>
                  </a:lnTo>
                  <a:lnTo>
                    <a:pt x="1514246" y="8128"/>
                  </a:lnTo>
                  <a:lnTo>
                    <a:pt x="1454467" y="9499"/>
                  </a:lnTo>
                  <a:lnTo>
                    <a:pt x="1382471" y="9994"/>
                  </a:lnTo>
                  <a:lnTo>
                    <a:pt x="1310640" y="9499"/>
                  </a:lnTo>
                  <a:lnTo>
                    <a:pt x="1251851" y="8128"/>
                  </a:lnTo>
                  <a:lnTo>
                    <a:pt x="1205598" y="5981"/>
                  </a:lnTo>
                  <a:lnTo>
                    <a:pt x="1171346" y="3225"/>
                  </a:lnTo>
                  <a:lnTo>
                    <a:pt x="1148613" y="0"/>
                  </a:lnTo>
                  <a:lnTo>
                    <a:pt x="1141869" y="36322"/>
                  </a:lnTo>
                  <a:lnTo>
                    <a:pt x="1134402" y="73837"/>
                  </a:lnTo>
                  <a:lnTo>
                    <a:pt x="1125982" y="111633"/>
                  </a:lnTo>
                  <a:lnTo>
                    <a:pt x="1116418" y="148755"/>
                  </a:lnTo>
                  <a:lnTo>
                    <a:pt x="1114983" y="153035"/>
                  </a:lnTo>
                  <a:lnTo>
                    <a:pt x="1123581" y="157340"/>
                  </a:lnTo>
                  <a:lnTo>
                    <a:pt x="1135735" y="157340"/>
                  </a:lnTo>
                  <a:lnTo>
                    <a:pt x="1140739" y="155905"/>
                  </a:lnTo>
                  <a:lnTo>
                    <a:pt x="1165161" y="109931"/>
                  </a:lnTo>
                  <a:lnTo>
                    <a:pt x="1200010" y="73660"/>
                  </a:lnTo>
                  <a:lnTo>
                    <a:pt x="1240624" y="48653"/>
                  </a:lnTo>
                  <a:lnTo>
                    <a:pt x="1280909" y="39331"/>
                  </a:lnTo>
                  <a:lnTo>
                    <a:pt x="1297368" y="39331"/>
                  </a:lnTo>
                  <a:lnTo>
                    <a:pt x="1311833" y="40678"/>
                  </a:lnTo>
                  <a:lnTo>
                    <a:pt x="1321320" y="45237"/>
                  </a:lnTo>
                  <a:lnTo>
                    <a:pt x="1326527" y="53809"/>
                  </a:lnTo>
                  <a:lnTo>
                    <a:pt x="1328115" y="67221"/>
                  </a:lnTo>
                  <a:lnTo>
                    <a:pt x="1328115" y="417664"/>
                  </a:lnTo>
                  <a:lnTo>
                    <a:pt x="1325689" y="442137"/>
                  </a:lnTo>
                  <a:lnTo>
                    <a:pt x="1315681" y="459511"/>
                  </a:lnTo>
                  <a:lnTo>
                    <a:pt x="1294015" y="470966"/>
                  </a:lnTo>
                  <a:lnTo>
                    <a:pt x="1256588" y="477735"/>
                  </a:lnTo>
                  <a:lnTo>
                    <a:pt x="1253731" y="478459"/>
                  </a:lnTo>
                  <a:lnTo>
                    <a:pt x="1250873" y="485609"/>
                  </a:lnTo>
                  <a:lnTo>
                    <a:pt x="1250873" y="496328"/>
                  </a:lnTo>
                  <a:lnTo>
                    <a:pt x="1253731" y="503491"/>
                  </a:lnTo>
                  <a:lnTo>
                    <a:pt x="1289939" y="502932"/>
                  </a:lnTo>
                  <a:lnTo>
                    <a:pt x="1350721" y="500468"/>
                  </a:lnTo>
                  <a:lnTo>
                    <a:pt x="1382471" y="499910"/>
                  </a:lnTo>
                  <a:lnTo>
                    <a:pt x="1413675" y="500468"/>
                  </a:lnTo>
                  <a:lnTo>
                    <a:pt x="1473695" y="502932"/>
                  </a:lnTo>
                  <a:lnTo>
                    <a:pt x="1509763" y="503491"/>
                  </a:lnTo>
                  <a:lnTo>
                    <a:pt x="1512633" y="496328"/>
                  </a:lnTo>
                  <a:lnTo>
                    <a:pt x="1512633" y="485609"/>
                  </a:lnTo>
                  <a:lnTo>
                    <a:pt x="1509763" y="478459"/>
                  </a:lnTo>
                  <a:lnTo>
                    <a:pt x="1506918" y="477735"/>
                  </a:lnTo>
                  <a:lnTo>
                    <a:pt x="1469491" y="470966"/>
                  </a:lnTo>
                  <a:lnTo>
                    <a:pt x="1447812" y="459511"/>
                  </a:lnTo>
                  <a:lnTo>
                    <a:pt x="1437805" y="442137"/>
                  </a:lnTo>
                  <a:lnTo>
                    <a:pt x="1435379" y="417664"/>
                  </a:lnTo>
                  <a:lnTo>
                    <a:pt x="1435379" y="67221"/>
                  </a:lnTo>
                  <a:lnTo>
                    <a:pt x="1436979" y="54419"/>
                  </a:lnTo>
                  <a:lnTo>
                    <a:pt x="1442186" y="45770"/>
                  </a:lnTo>
                  <a:lnTo>
                    <a:pt x="1451686" y="40881"/>
                  </a:lnTo>
                  <a:lnTo>
                    <a:pt x="1466151" y="39331"/>
                  </a:lnTo>
                  <a:lnTo>
                    <a:pt x="1488313" y="39331"/>
                  </a:lnTo>
                  <a:lnTo>
                    <a:pt x="1528851" y="48247"/>
                  </a:lnTo>
                  <a:lnTo>
                    <a:pt x="1564297" y="72593"/>
                  </a:lnTo>
                  <a:lnTo>
                    <a:pt x="1592503" y="108724"/>
                  </a:lnTo>
                  <a:lnTo>
                    <a:pt x="1611325" y="153035"/>
                  </a:lnTo>
                  <a:lnTo>
                    <a:pt x="1612036" y="155181"/>
                  </a:lnTo>
                  <a:lnTo>
                    <a:pt x="1617764" y="157340"/>
                  </a:lnTo>
                  <a:lnTo>
                    <a:pt x="1622044" y="157340"/>
                  </a:lnTo>
                  <a:lnTo>
                    <a:pt x="1631353" y="157340"/>
                  </a:lnTo>
                  <a:lnTo>
                    <a:pt x="1637792" y="1530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6">
              <a:extLst>
                <a:ext uri="{FF2B5EF4-FFF2-40B4-BE49-F238E27FC236}">
                  <a16:creationId xmlns:a16="http://schemas.microsoft.com/office/drawing/2014/main" id="{4DAE9D07-6FB5-BDD1-910F-5BC5B2CECD49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63136" y="4190900"/>
              <a:ext cx="2644149" cy="2641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7830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">
            <a:extLst>
              <a:ext uri="{FF2B5EF4-FFF2-40B4-BE49-F238E27FC236}">
                <a16:creationId xmlns:a16="http://schemas.microsoft.com/office/drawing/2014/main" id="{C5567427-2A9C-6813-E4CB-B9B2E2967C4A}"/>
              </a:ext>
            </a:extLst>
          </p:cNvPr>
          <p:cNvSpPr>
            <a:spLocks/>
          </p:cNvSpPr>
          <p:nvPr/>
        </p:nvSpPr>
        <p:spPr>
          <a:xfrm>
            <a:off x="-49752" y="635"/>
            <a:ext cx="4390933" cy="6857365"/>
          </a:xfrm>
          <a:custGeom>
            <a:avLst/>
            <a:gdLst/>
            <a:ahLst/>
            <a:cxnLst/>
            <a:rect l="l" t="t" r="r" b="b"/>
            <a:pathLst>
              <a:path w="5297170" h="11308715">
                <a:moveTo>
                  <a:pt x="5296613" y="0"/>
                </a:moveTo>
                <a:lnTo>
                  <a:pt x="0" y="0"/>
                </a:lnTo>
                <a:lnTo>
                  <a:pt x="0" y="11308556"/>
                </a:lnTo>
                <a:lnTo>
                  <a:pt x="5296613" y="11308556"/>
                </a:lnTo>
                <a:lnTo>
                  <a:pt x="5296613" y="0"/>
                </a:lnTo>
                <a:close/>
              </a:path>
            </a:pathLst>
          </a:custGeom>
          <a:solidFill>
            <a:srgbClr val="850033"/>
          </a:solidFill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B83AB81-CEAF-AA18-A0EF-B31EFA3220B1}"/>
              </a:ext>
            </a:extLst>
          </p:cNvPr>
          <p:cNvSpPr/>
          <p:nvPr/>
        </p:nvSpPr>
        <p:spPr>
          <a:xfrm>
            <a:off x="4267200" y="1391037"/>
            <a:ext cx="2784653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Y"/>
          </a:p>
        </p:txBody>
      </p:sp>
      <p:sp>
        <p:nvSpPr>
          <p:cNvPr id="27" name="Student…">
            <a:extLst>
              <a:ext uri="{FF2B5EF4-FFF2-40B4-BE49-F238E27FC236}">
                <a16:creationId xmlns:a16="http://schemas.microsoft.com/office/drawing/2014/main" id="{8ABD850E-5838-DFE3-9AEC-44D22D7AAE65}"/>
              </a:ext>
            </a:extLst>
          </p:cNvPr>
          <p:cNvSpPr/>
          <p:nvPr/>
        </p:nvSpPr>
        <p:spPr>
          <a:xfrm>
            <a:off x="4844845" y="1375598"/>
            <a:ext cx="7630183" cy="5153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/>
          <a:p>
            <a:pPr>
              <a:spcAft>
                <a:spcPts val="1200"/>
              </a:spcAf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3200" b="1">
                <a:solidFill>
                  <a:schemeClr val="bg1"/>
                </a:solidFill>
                <a:latin typeface="Helvetica"/>
              </a:rPr>
              <a:t>Agenda</a:t>
            </a:r>
            <a:endParaRPr lang="en-US" sz="2000" b="1">
              <a:solidFill>
                <a:schemeClr val="bg1"/>
              </a:solidFill>
              <a:latin typeface="Helvetica"/>
            </a:endParaRPr>
          </a:p>
          <a:p>
            <a:pPr marL="0" lvl="1" indent="-179070" algn="l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1600" b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Office of the Registrar 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– Rami Kassem &amp; Dimitra Laoura </a:t>
            </a:r>
            <a:r>
              <a:rPr lang="en-US" sz="1600" err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Melkonidou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 </a:t>
            </a:r>
          </a:p>
          <a:p>
            <a:pPr marL="0" lvl="1" indent="-179070" algn="l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1600" b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Academics 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– Elizabeth Sweetman</a:t>
            </a:r>
          </a:p>
          <a:p>
            <a:pPr marL="0" lvl="1" indent="-17907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1600" b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Facilities – 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Michalis </a:t>
            </a:r>
            <a:r>
              <a:rPr lang="en-US" sz="1600" err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Hadjiarapis</a:t>
            </a:r>
            <a:endParaRPr lang="en-US" sz="1600">
              <a:solidFill>
                <a:srgbClr val="000000"/>
              </a:solidFill>
              <a:latin typeface="Helvetica"/>
              <a:ea typeface="Proxima Nova Lt"/>
              <a:cs typeface="Proxima Nova Lt"/>
            </a:endParaRPr>
          </a:p>
          <a:p>
            <a:pPr marL="0" lvl="1" indent="-17907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1600" b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IT – 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Olaf Machul </a:t>
            </a:r>
          </a:p>
          <a:p>
            <a:pPr marL="0" lvl="1" indent="-17907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1600" b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Student Affairs – 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Simone </a:t>
            </a:r>
            <a:r>
              <a:rPr lang="en-US" sz="1600" err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Tourkomenis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-Kollias</a:t>
            </a:r>
            <a:endParaRPr lang="en-US" sz="1600"/>
          </a:p>
          <a:p>
            <a:pPr marL="0" lvl="1" indent="-179070" algn="l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1600" b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University Outreach – 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Maria Kamenias</a:t>
            </a:r>
          </a:p>
          <a:p>
            <a:pPr marL="0" lvl="1" indent="-179070" algn="l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1600" b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Global Engagement – 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Nathalie Atallah</a:t>
            </a:r>
          </a:p>
          <a:p>
            <a:pPr marL="0" lvl="1" indent="-179070" algn="l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1600" b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Communications – 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Ghina Ramadan</a:t>
            </a:r>
          </a:p>
          <a:p>
            <a:pPr marL="0" lvl="1" indent="-179070">
              <a:lnSpc>
                <a:spcPct val="120000"/>
              </a:lnSpc>
              <a:buFont typeface="Arial,Sans-Serif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1600" b="1">
                <a:solidFill>
                  <a:srgbClr val="000000"/>
                </a:solidFill>
                <a:latin typeface="Helvetica"/>
                <a:ea typeface="Proxima Nova Lt"/>
                <a:cs typeface="Helvetica"/>
              </a:rPr>
              <a:t>Administration &amp; Events – 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Helvetica"/>
              </a:rPr>
              <a:t>Yiannis Anthis &amp;</a:t>
            </a:r>
            <a:r>
              <a:rPr lang="en-US" sz="1600" b="1">
                <a:solidFill>
                  <a:srgbClr val="000000"/>
                </a:solidFill>
                <a:latin typeface="Helvetica"/>
                <a:ea typeface="Proxima Nova Lt"/>
                <a:cs typeface="Helvetica"/>
              </a:rPr>
              <a:t> 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Helvetica"/>
              </a:rPr>
              <a:t>Evdokia Petropoulou</a:t>
            </a:r>
          </a:p>
          <a:p>
            <a:pPr marL="0" lvl="1" indent="-179070">
              <a:lnSpc>
                <a:spcPct val="120000"/>
              </a:lnSpc>
              <a:buFont typeface="Arial,Sans-Serif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1600" b="1">
                <a:solidFill>
                  <a:srgbClr val="000000"/>
                </a:solidFill>
                <a:latin typeface="Helvetica"/>
                <a:ea typeface="Proxima Nova Lt"/>
                <a:cs typeface="Helvetica"/>
              </a:rPr>
              <a:t>Grants – 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Helvetica"/>
              </a:rPr>
              <a:t>Monica </a:t>
            </a:r>
            <a:r>
              <a:rPr lang="en-US" sz="1600" err="1">
                <a:solidFill>
                  <a:srgbClr val="000000"/>
                </a:solidFill>
                <a:latin typeface="Helvetica"/>
                <a:ea typeface="Proxima Nova Lt"/>
                <a:cs typeface="Helvetica"/>
              </a:rPr>
              <a:t>Tsartsali</a:t>
            </a:r>
            <a:endParaRPr lang="en-US" sz="1600">
              <a:solidFill>
                <a:srgbClr val="000000"/>
              </a:solidFill>
              <a:latin typeface="Helvetica"/>
              <a:ea typeface="Proxima Nova Lt"/>
              <a:cs typeface="Helvetica"/>
            </a:endParaRPr>
          </a:p>
          <a:p>
            <a:pPr marL="0" lvl="1" indent="-17907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1600" b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Library – 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Christos </a:t>
            </a:r>
            <a:r>
              <a:rPr lang="en-US" sz="1600" err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Kotsias</a:t>
            </a:r>
            <a:endParaRPr lang="en-US" sz="1600">
              <a:solidFill>
                <a:srgbClr val="000000"/>
              </a:solidFill>
              <a:latin typeface="Helvetica"/>
              <a:ea typeface="Proxima Nova Lt"/>
              <a:cs typeface="Proxima Nova Lt"/>
            </a:endParaRPr>
          </a:p>
          <a:p>
            <a:pPr marL="0" lvl="1" indent="-17907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1600" b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Writing Center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 – Ryan McDonald</a:t>
            </a:r>
          </a:p>
          <a:p>
            <a:pPr marL="0" lvl="1" indent="-17907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1600" b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Accessibility – 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Georgia </a:t>
            </a:r>
            <a:r>
              <a:rPr lang="en-US" sz="1600" err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Polyviou</a:t>
            </a:r>
            <a:endParaRPr lang="en-US" sz="1600">
              <a:solidFill>
                <a:srgbClr val="000000"/>
              </a:solidFill>
              <a:latin typeface="Helvetica"/>
              <a:ea typeface="Proxima Nova Lt"/>
              <a:cs typeface="Proxima Nova Lt"/>
            </a:endParaRPr>
          </a:p>
          <a:p>
            <a:pPr marL="0" lvl="1" indent="-17907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1600" b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Counseling – </a:t>
            </a:r>
            <a:r>
              <a:rPr lang="en-US" sz="1600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Anna </a:t>
            </a:r>
            <a:r>
              <a:rPr lang="en-US" sz="1600" err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Kafkaride</a:t>
            </a:r>
          </a:p>
          <a:p>
            <a:pPr marL="0" lvl="1" indent="-179070">
              <a:lnSpc>
                <a:spcPct val="120000"/>
              </a:lnSpc>
              <a:buFont typeface="Arial,Sans-Serif" panose="020B0604020202020204" pitchFamily="34" charset="0"/>
              <a:buChar char="•"/>
              <a:tabLst>
                <a:tab pos="925513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1600" b="1">
                <a:solidFill>
                  <a:srgbClr val="000000"/>
                </a:solidFill>
                <a:latin typeface="Helvetica"/>
                <a:ea typeface="Proxima Nova Lt"/>
                <a:cs typeface="Proxima Nova Lt"/>
              </a:rPr>
              <a:t>HR/Payroll </a:t>
            </a:r>
            <a:endParaRPr lang="en-US" sz="1600">
              <a:solidFill>
                <a:srgbClr val="000000"/>
              </a:solidFill>
              <a:latin typeface="Helvetica"/>
              <a:ea typeface="Proxima Nova Lt"/>
              <a:cs typeface="Proxima Nova 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3A815D6-E19D-4664-2BE8-D2576595508E}"/>
              </a:ext>
            </a:extLst>
          </p:cNvPr>
          <p:cNvGrpSpPr>
            <a:grpSpLocks/>
          </p:cNvGrpSpPr>
          <p:nvPr/>
        </p:nvGrpSpPr>
        <p:grpSpPr>
          <a:xfrm>
            <a:off x="938250" y="2103581"/>
            <a:ext cx="2414927" cy="2650837"/>
            <a:chOff x="3094444" y="4002413"/>
            <a:chExt cx="4156710" cy="4562773"/>
          </a:xfrm>
        </p:grpSpPr>
        <p:pic>
          <p:nvPicPr>
            <p:cNvPr id="29" name="object 7">
              <a:extLst>
                <a:ext uri="{FF2B5EF4-FFF2-40B4-BE49-F238E27FC236}">
                  <a16:creationId xmlns:a16="http://schemas.microsoft.com/office/drawing/2014/main" id="{96D2EFAB-13AE-68E5-1B16-506DFB52F07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6265" y="8322142"/>
              <a:ext cx="253835" cy="238746"/>
            </a:xfrm>
            <a:prstGeom prst="rect">
              <a:avLst/>
            </a:prstGeom>
          </p:spPr>
        </p:pic>
        <p:pic>
          <p:nvPicPr>
            <p:cNvPr id="30" name="object 8">
              <a:extLst>
                <a:ext uri="{FF2B5EF4-FFF2-40B4-BE49-F238E27FC236}">
                  <a16:creationId xmlns:a16="http://schemas.microsoft.com/office/drawing/2014/main" id="{74EE1D39-4DCB-7131-B882-11A4371F2AC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90356" y="8383705"/>
              <a:ext cx="176539" cy="181481"/>
            </a:xfrm>
            <a:prstGeom prst="rect">
              <a:avLst/>
            </a:prstGeom>
          </p:spPr>
        </p:pic>
        <p:pic>
          <p:nvPicPr>
            <p:cNvPr id="31" name="object 9">
              <a:extLst>
                <a:ext uri="{FF2B5EF4-FFF2-40B4-BE49-F238E27FC236}">
                  <a16:creationId xmlns:a16="http://schemas.microsoft.com/office/drawing/2014/main" id="{97B3C2D2-9018-81E6-E550-19DE206995B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94340" y="8322142"/>
              <a:ext cx="173617" cy="243039"/>
            </a:xfrm>
            <a:prstGeom prst="rect">
              <a:avLst/>
            </a:prstGeom>
          </p:spPr>
        </p:pic>
        <p:sp>
          <p:nvSpPr>
            <p:cNvPr id="32" name="object 10">
              <a:extLst>
                <a:ext uri="{FF2B5EF4-FFF2-40B4-BE49-F238E27FC236}">
                  <a16:creationId xmlns:a16="http://schemas.microsoft.com/office/drawing/2014/main" id="{F51D71D3-93C6-15C2-271B-8C85F121EDD9}"/>
                </a:ext>
              </a:extLst>
            </p:cNvPr>
            <p:cNvSpPr/>
            <p:nvPr/>
          </p:nvSpPr>
          <p:spPr>
            <a:xfrm>
              <a:off x="4813353" y="8320353"/>
              <a:ext cx="47625" cy="240665"/>
            </a:xfrm>
            <a:custGeom>
              <a:avLst/>
              <a:gdLst/>
              <a:ahLst/>
              <a:cxnLst/>
              <a:rect l="l" t="t" r="r" b="b"/>
              <a:pathLst>
                <a:path w="47625" h="240665">
                  <a:moveTo>
                    <a:pt x="23810" y="0"/>
                  </a:moveTo>
                  <a:lnTo>
                    <a:pt x="14528" y="1822"/>
                  </a:lnTo>
                  <a:lnTo>
                    <a:pt x="6961" y="6799"/>
                  </a:lnTo>
                  <a:lnTo>
                    <a:pt x="1866" y="14193"/>
                  </a:lnTo>
                  <a:lnTo>
                    <a:pt x="0" y="23266"/>
                  </a:lnTo>
                  <a:lnTo>
                    <a:pt x="1866" y="32339"/>
                  </a:lnTo>
                  <a:lnTo>
                    <a:pt x="6961" y="39733"/>
                  </a:lnTo>
                  <a:lnTo>
                    <a:pt x="14528" y="44709"/>
                  </a:lnTo>
                  <a:lnTo>
                    <a:pt x="23810" y="46532"/>
                  </a:lnTo>
                  <a:lnTo>
                    <a:pt x="33091" y="44709"/>
                  </a:lnTo>
                  <a:lnTo>
                    <a:pt x="40654" y="39733"/>
                  </a:lnTo>
                  <a:lnTo>
                    <a:pt x="45746" y="32339"/>
                  </a:lnTo>
                  <a:lnTo>
                    <a:pt x="47611" y="23266"/>
                  </a:lnTo>
                  <a:lnTo>
                    <a:pt x="45746" y="14193"/>
                  </a:lnTo>
                  <a:lnTo>
                    <a:pt x="40654" y="6799"/>
                  </a:lnTo>
                  <a:lnTo>
                    <a:pt x="33091" y="1822"/>
                  </a:lnTo>
                  <a:lnTo>
                    <a:pt x="23810" y="0"/>
                  </a:lnTo>
                  <a:close/>
                </a:path>
                <a:path w="47625" h="240665">
                  <a:moveTo>
                    <a:pt x="42857" y="67652"/>
                  </a:moveTo>
                  <a:lnTo>
                    <a:pt x="4397" y="67652"/>
                  </a:lnTo>
                  <a:lnTo>
                    <a:pt x="4397" y="240537"/>
                  </a:lnTo>
                  <a:lnTo>
                    <a:pt x="42857" y="240537"/>
                  </a:lnTo>
                  <a:lnTo>
                    <a:pt x="42857" y="676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11">
              <a:extLst>
                <a:ext uri="{FF2B5EF4-FFF2-40B4-BE49-F238E27FC236}">
                  <a16:creationId xmlns:a16="http://schemas.microsoft.com/office/drawing/2014/main" id="{4F9E3CD3-6D8C-CCAA-F473-68109440CCA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84761" y="8340759"/>
              <a:ext cx="304003" cy="224427"/>
            </a:xfrm>
            <a:prstGeom prst="rect">
              <a:avLst/>
            </a:prstGeom>
          </p:spPr>
        </p:pic>
        <p:pic>
          <p:nvPicPr>
            <p:cNvPr id="34" name="object 12">
              <a:extLst>
                <a:ext uri="{FF2B5EF4-FFF2-40B4-BE49-F238E27FC236}">
                  <a16:creationId xmlns:a16="http://schemas.microsoft.com/office/drawing/2014/main" id="{74648242-8151-F408-1EBD-753C79572D1C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26828" y="8383711"/>
              <a:ext cx="95955" cy="177177"/>
            </a:xfrm>
            <a:prstGeom prst="rect">
              <a:avLst/>
            </a:prstGeom>
          </p:spPr>
        </p:pic>
        <p:pic>
          <p:nvPicPr>
            <p:cNvPr id="35" name="object 13">
              <a:extLst>
                <a:ext uri="{FF2B5EF4-FFF2-40B4-BE49-F238E27FC236}">
                  <a16:creationId xmlns:a16="http://schemas.microsoft.com/office/drawing/2014/main" id="{CD3C880F-C36A-6746-4AF7-8C9B02DA593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70726" y="8383711"/>
              <a:ext cx="157136" cy="181470"/>
            </a:xfrm>
            <a:prstGeom prst="rect">
              <a:avLst/>
            </a:prstGeom>
          </p:spPr>
        </p:pic>
        <p:pic>
          <p:nvPicPr>
            <p:cNvPr id="36" name="object 14">
              <a:extLst>
                <a:ext uri="{FF2B5EF4-FFF2-40B4-BE49-F238E27FC236}">
                  <a16:creationId xmlns:a16="http://schemas.microsoft.com/office/drawing/2014/main" id="{E5FACAA8-BB4B-7271-BC1D-BEADA1BB1169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77652" y="8383711"/>
              <a:ext cx="158225" cy="177177"/>
            </a:xfrm>
            <a:prstGeom prst="rect">
              <a:avLst/>
            </a:prstGeom>
          </p:spPr>
        </p:pic>
        <p:pic>
          <p:nvPicPr>
            <p:cNvPr id="37" name="object 15">
              <a:extLst>
                <a:ext uri="{FF2B5EF4-FFF2-40B4-BE49-F238E27FC236}">
                  <a16:creationId xmlns:a16="http://schemas.microsoft.com/office/drawing/2014/main" id="{9694BD25-2590-D3E6-5243-B2E52C24CD08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75047" y="8383705"/>
              <a:ext cx="176549" cy="181481"/>
            </a:xfrm>
            <a:prstGeom prst="rect">
              <a:avLst/>
            </a:prstGeom>
          </p:spPr>
        </p:pic>
        <p:pic>
          <p:nvPicPr>
            <p:cNvPr id="38" name="object 16">
              <a:extLst>
                <a:ext uri="{FF2B5EF4-FFF2-40B4-BE49-F238E27FC236}">
                  <a16:creationId xmlns:a16="http://schemas.microsoft.com/office/drawing/2014/main" id="{15045CF3-864E-F497-7151-9F9C2EAD930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79036" y="8383705"/>
              <a:ext cx="181669" cy="181481"/>
            </a:xfrm>
            <a:prstGeom prst="rect">
              <a:avLst/>
            </a:prstGeom>
          </p:spPr>
        </p:pic>
        <p:pic>
          <p:nvPicPr>
            <p:cNvPr id="39" name="object 17">
              <a:extLst>
                <a:ext uri="{FF2B5EF4-FFF2-40B4-BE49-F238E27FC236}">
                  <a16:creationId xmlns:a16="http://schemas.microsoft.com/office/drawing/2014/main" id="{1F0204AB-D5FC-080F-6E51-E8E9308F360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53903" y="8383711"/>
              <a:ext cx="95965" cy="177177"/>
            </a:xfrm>
            <a:prstGeom prst="rect">
              <a:avLst/>
            </a:prstGeom>
          </p:spPr>
        </p:pic>
        <p:sp>
          <p:nvSpPr>
            <p:cNvPr id="40" name="object 18">
              <a:extLst>
                <a:ext uri="{FF2B5EF4-FFF2-40B4-BE49-F238E27FC236}">
                  <a16:creationId xmlns:a16="http://schemas.microsoft.com/office/drawing/2014/main" id="{7BA32C60-926E-713A-7DA7-B1ED8FDD70C0}"/>
                </a:ext>
              </a:extLst>
            </p:cNvPr>
            <p:cNvSpPr/>
            <p:nvPr/>
          </p:nvSpPr>
          <p:spPr>
            <a:xfrm>
              <a:off x="3094444" y="6480460"/>
              <a:ext cx="4156710" cy="1675764"/>
            </a:xfrm>
            <a:custGeom>
              <a:avLst/>
              <a:gdLst/>
              <a:ahLst/>
              <a:cxnLst/>
              <a:rect l="l" t="t" r="r" b="b"/>
              <a:pathLst>
                <a:path w="4156709" h="1675765">
                  <a:moveTo>
                    <a:pt x="459447" y="542772"/>
                  </a:moveTo>
                  <a:lnTo>
                    <a:pt x="457098" y="536308"/>
                  </a:lnTo>
                  <a:lnTo>
                    <a:pt x="434949" y="536765"/>
                  </a:lnTo>
                  <a:lnTo>
                    <a:pt x="400558" y="538784"/>
                  </a:lnTo>
                  <a:lnTo>
                    <a:pt x="381393" y="539242"/>
                  </a:lnTo>
                  <a:lnTo>
                    <a:pt x="361823" y="538784"/>
                  </a:lnTo>
                  <a:lnTo>
                    <a:pt x="326377" y="536765"/>
                  </a:lnTo>
                  <a:lnTo>
                    <a:pt x="305117" y="536308"/>
                  </a:lnTo>
                  <a:lnTo>
                    <a:pt x="302780" y="542836"/>
                  </a:lnTo>
                  <a:lnTo>
                    <a:pt x="302780" y="551675"/>
                  </a:lnTo>
                  <a:lnTo>
                    <a:pt x="305117" y="557580"/>
                  </a:lnTo>
                  <a:lnTo>
                    <a:pt x="307454" y="557580"/>
                  </a:lnTo>
                  <a:lnTo>
                    <a:pt x="337845" y="563486"/>
                  </a:lnTo>
                  <a:lnTo>
                    <a:pt x="355917" y="573100"/>
                  </a:lnTo>
                  <a:lnTo>
                    <a:pt x="364604" y="587438"/>
                  </a:lnTo>
                  <a:lnTo>
                    <a:pt x="366852" y="607580"/>
                  </a:lnTo>
                  <a:lnTo>
                    <a:pt x="366852" y="786384"/>
                  </a:lnTo>
                  <a:lnTo>
                    <a:pt x="359841" y="844994"/>
                  </a:lnTo>
                  <a:lnTo>
                    <a:pt x="339128" y="887336"/>
                  </a:lnTo>
                  <a:lnTo>
                    <a:pt x="305193" y="913028"/>
                  </a:lnTo>
                  <a:lnTo>
                    <a:pt x="258546" y="921677"/>
                  </a:lnTo>
                  <a:lnTo>
                    <a:pt x="211416" y="915035"/>
                  </a:lnTo>
                  <a:lnTo>
                    <a:pt x="177546" y="893292"/>
                  </a:lnTo>
                  <a:lnTo>
                    <a:pt x="157099" y="853681"/>
                  </a:lnTo>
                  <a:lnTo>
                    <a:pt x="150241" y="793445"/>
                  </a:lnTo>
                  <a:lnTo>
                    <a:pt x="150241" y="607580"/>
                  </a:lnTo>
                  <a:lnTo>
                    <a:pt x="152209" y="587438"/>
                  </a:lnTo>
                  <a:lnTo>
                    <a:pt x="160362" y="573100"/>
                  </a:lnTo>
                  <a:lnTo>
                    <a:pt x="178003" y="563499"/>
                  </a:lnTo>
                  <a:lnTo>
                    <a:pt x="208483" y="557580"/>
                  </a:lnTo>
                  <a:lnTo>
                    <a:pt x="210807" y="557580"/>
                  </a:lnTo>
                  <a:lnTo>
                    <a:pt x="213156" y="551675"/>
                  </a:lnTo>
                  <a:lnTo>
                    <a:pt x="213156" y="542772"/>
                  </a:lnTo>
                  <a:lnTo>
                    <a:pt x="210807" y="536308"/>
                  </a:lnTo>
                  <a:lnTo>
                    <a:pt x="181419" y="536765"/>
                  </a:lnTo>
                  <a:lnTo>
                    <a:pt x="132321" y="538784"/>
                  </a:lnTo>
                  <a:lnTo>
                    <a:pt x="106578" y="539242"/>
                  </a:lnTo>
                  <a:lnTo>
                    <a:pt x="80835" y="538784"/>
                  </a:lnTo>
                  <a:lnTo>
                    <a:pt x="31737" y="536765"/>
                  </a:lnTo>
                  <a:lnTo>
                    <a:pt x="2336" y="536308"/>
                  </a:lnTo>
                  <a:lnTo>
                    <a:pt x="0" y="542836"/>
                  </a:lnTo>
                  <a:lnTo>
                    <a:pt x="0" y="551675"/>
                  </a:lnTo>
                  <a:lnTo>
                    <a:pt x="2336" y="557580"/>
                  </a:lnTo>
                  <a:lnTo>
                    <a:pt x="4686" y="557580"/>
                  </a:lnTo>
                  <a:lnTo>
                    <a:pt x="35153" y="563486"/>
                  </a:lnTo>
                  <a:lnTo>
                    <a:pt x="52793" y="573100"/>
                  </a:lnTo>
                  <a:lnTo>
                    <a:pt x="60934" y="587438"/>
                  </a:lnTo>
                  <a:lnTo>
                    <a:pt x="62915" y="607580"/>
                  </a:lnTo>
                  <a:lnTo>
                    <a:pt x="62915" y="787577"/>
                  </a:lnTo>
                  <a:lnTo>
                    <a:pt x="67957" y="836091"/>
                  </a:lnTo>
                  <a:lnTo>
                    <a:pt x="83096" y="877150"/>
                  </a:lnTo>
                  <a:lnTo>
                    <a:pt x="108331" y="910132"/>
                  </a:lnTo>
                  <a:lnTo>
                    <a:pt x="143662" y="934440"/>
                  </a:lnTo>
                  <a:lnTo>
                    <a:pt x="189077" y="949464"/>
                  </a:lnTo>
                  <a:lnTo>
                    <a:pt x="244576" y="954608"/>
                  </a:lnTo>
                  <a:lnTo>
                    <a:pt x="291934" y="948791"/>
                  </a:lnTo>
                  <a:lnTo>
                    <a:pt x="329996" y="932395"/>
                  </a:lnTo>
                  <a:lnTo>
                    <a:pt x="359067" y="906970"/>
                  </a:lnTo>
                  <a:lnTo>
                    <a:pt x="379450" y="874090"/>
                  </a:lnTo>
                  <a:lnTo>
                    <a:pt x="391452" y="835329"/>
                  </a:lnTo>
                  <a:lnTo>
                    <a:pt x="395389" y="792264"/>
                  </a:lnTo>
                  <a:lnTo>
                    <a:pt x="395389" y="607568"/>
                  </a:lnTo>
                  <a:lnTo>
                    <a:pt x="397535" y="586930"/>
                  </a:lnTo>
                  <a:lnTo>
                    <a:pt x="406082" y="572655"/>
                  </a:lnTo>
                  <a:lnTo>
                    <a:pt x="424129" y="563321"/>
                  </a:lnTo>
                  <a:lnTo>
                    <a:pt x="454774" y="557568"/>
                  </a:lnTo>
                  <a:lnTo>
                    <a:pt x="457098" y="557568"/>
                  </a:lnTo>
                  <a:lnTo>
                    <a:pt x="459447" y="551726"/>
                  </a:lnTo>
                  <a:lnTo>
                    <a:pt x="459447" y="542772"/>
                  </a:lnTo>
                  <a:close/>
                </a:path>
                <a:path w="4156709" h="1675765">
                  <a:moveTo>
                    <a:pt x="698563" y="408076"/>
                  </a:moveTo>
                  <a:lnTo>
                    <a:pt x="665162" y="391426"/>
                  </a:lnTo>
                  <a:lnTo>
                    <a:pt x="645579" y="379831"/>
                  </a:lnTo>
                  <a:lnTo>
                    <a:pt x="631659" y="362394"/>
                  </a:lnTo>
                  <a:lnTo>
                    <a:pt x="621055" y="338607"/>
                  </a:lnTo>
                  <a:lnTo>
                    <a:pt x="598538" y="278612"/>
                  </a:lnTo>
                  <a:lnTo>
                    <a:pt x="589749" y="255206"/>
                  </a:lnTo>
                  <a:lnTo>
                    <a:pt x="537197" y="115201"/>
                  </a:lnTo>
                  <a:lnTo>
                    <a:pt x="500608" y="17729"/>
                  </a:lnTo>
                  <a:lnTo>
                    <a:pt x="500608" y="255206"/>
                  </a:lnTo>
                  <a:lnTo>
                    <a:pt x="397548" y="255206"/>
                  </a:lnTo>
                  <a:lnTo>
                    <a:pt x="450557" y="115201"/>
                  </a:lnTo>
                  <a:lnTo>
                    <a:pt x="500608" y="255206"/>
                  </a:lnTo>
                  <a:lnTo>
                    <a:pt x="500608" y="17729"/>
                  </a:lnTo>
                  <a:lnTo>
                    <a:pt x="495922" y="5232"/>
                  </a:lnTo>
                  <a:lnTo>
                    <a:pt x="495338" y="2857"/>
                  </a:lnTo>
                  <a:lnTo>
                    <a:pt x="489521" y="508"/>
                  </a:lnTo>
                  <a:lnTo>
                    <a:pt x="483120" y="508"/>
                  </a:lnTo>
                  <a:lnTo>
                    <a:pt x="478358" y="127"/>
                  </a:lnTo>
                  <a:lnTo>
                    <a:pt x="473671" y="1841"/>
                  </a:lnTo>
                  <a:lnTo>
                    <a:pt x="470255" y="5232"/>
                  </a:lnTo>
                  <a:lnTo>
                    <a:pt x="329819" y="338734"/>
                  </a:lnTo>
                  <a:lnTo>
                    <a:pt x="317195" y="363270"/>
                  </a:lnTo>
                  <a:lnTo>
                    <a:pt x="303530" y="381038"/>
                  </a:lnTo>
                  <a:lnTo>
                    <a:pt x="286143" y="392303"/>
                  </a:lnTo>
                  <a:lnTo>
                    <a:pt x="262305" y="397446"/>
                  </a:lnTo>
                  <a:lnTo>
                    <a:pt x="258660" y="399770"/>
                  </a:lnTo>
                  <a:lnTo>
                    <a:pt x="256298" y="403707"/>
                  </a:lnTo>
                  <a:lnTo>
                    <a:pt x="255917" y="408203"/>
                  </a:lnTo>
                  <a:lnTo>
                    <a:pt x="255333" y="412826"/>
                  </a:lnTo>
                  <a:lnTo>
                    <a:pt x="257098" y="418719"/>
                  </a:lnTo>
                  <a:lnTo>
                    <a:pt x="260007" y="418719"/>
                  </a:lnTo>
                  <a:lnTo>
                    <a:pt x="278320" y="418249"/>
                  </a:lnTo>
                  <a:lnTo>
                    <a:pt x="309054" y="416229"/>
                  </a:lnTo>
                  <a:lnTo>
                    <a:pt x="326390" y="415772"/>
                  </a:lnTo>
                  <a:lnTo>
                    <a:pt x="346887" y="416229"/>
                  </a:lnTo>
                  <a:lnTo>
                    <a:pt x="380263" y="418249"/>
                  </a:lnTo>
                  <a:lnTo>
                    <a:pt x="402082" y="418719"/>
                  </a:lnTo>
                  <a:lnTo>
                    <a:pt x="404418" y="418719"/>
                  </a:lnTo>
                  <a:lnTo>
                    <a:pt x="405587" y="415772"/>
                  </a:lnTo>
                  <a:lnTo>
                    <a:pt x="406755" y="412826"/>
                  </a:lnTo>
                  <a:lnTo>
                    <a:pt x="406717" y="403707"/>
                  </a:lnTo>
                  <a:lnTo>
                    <a:pt x="405587" y="398018"/>
                  </a:lnTo>
                  <a:lnTo>
                    <a:pt x="403250" y="397433"/>
                  </a:lnTo>
                  <a:lnTo>
                    <a:pt x="380682" y="394512"/>
                  </a:lnTo>
                  <a:lnTo>
                    <a:pt x="366788" y="388607"/>
                  </a:lnTo>
                  <a:lnTo>
                    <a:pt x="359765" y="380072"/>
                  </a:lnTo>
                  <a:lnTo>
                    <a:pt x="357835" y="369214"/>
                  </a:lnTo>
                  <a:lnTo>
                    <a:pt x="358775" y="361962"/>
                  </a:lnTo>
                  <a:lnTo>
                    <a:pt x="360260" y="354812"/>
                  </a:lnTo>
                  <a:lnTo>
                    <a:pt x="362292" y="347814"/>
                  </a:lnTo>
                  <a:lnTo>
                    <a:pt x="388137" y="278612"/>
                  </a:lnTo>
                  <a:lnTo>
                    <a:pt x="509257" y="278612"/>
                  </a:lnTo>
                  <a:lnTo>
                    <a:pt x="534301" y="348030"/>
                  </a:lnTo>
                  <a:lnTo>
                    <a:pt x="537362" y="355955"/>
                  </a:lnTo>
                  <a:lnTo>
                    <a:pt x="539330" y="364261"/>
                  </a:lnTo>
                  <a:lnTo>
                    <a:pt x="540143" y="372732"/>
                  </a:lnTo>
                  <a:lnTo>
                    <a:pt x="538010" y="382549"/>
                  </a:lnTo>
                  <a:lnTo>
                    <a:pt x="530466" y="389940"/>
                  </a:lnTo>
                  <a:lnTo>
                    <a:pt x="515835" y="394906"/>
                  </a:lnTo>
                  <a:lnTo>
                    <a:pt x="492417" y="397446"/>
                  </a:lnTo>
                  <a:lnTo>
                    <a:pt x="490080" y="398081"/>
                  </a:lnTo>
                  <a:lnTo>
                    <a:pt x="488962" y="403707"/>
                  </a:lnTo>
                  <a:lnTo>
                    <a:pt x="488911" y="412826"/>
                  </a:lnTo>
                  <a:lnTo>
                    <a:pt x="491236" y="418719"/>
                  </a:lnTo>
                  <a:lnTo>
                    <a:pt x="493585" y="418719"/>
                  </a:lnTo>
                  <a:lnTo>
                    <a:pt x="521004" y="418249"/>
                  </a:lnTo>
                  <a:lnTo>
                    <a:pt x="571690" y="416229"/>
                  </a:lnTo>
                  <a:lnTo>
                    <a:pt x="597801" y="415772"/>
                  </a:lnTo>
                  <a:lnTo>
                    <a:pt x="621169" y="416229"/>
                  </a:lnTo>
                  <a:lnTo>
                    <a:pt x="667245" y="418249"/>
                  </a:lnTo>
                  <a:lnTo>
                    <a:pt x="693877" y="418719"/>
                  </a:lnTo>
                  <a:lnTo>
                    <a:pt x="696214" y="418719"/>
                  </a:lnTo>
                  <a:lnTo>
                    <a:pt x="697395" y="415772"/>
                  </a:lnTo>
                  <a:lnTo>
                    <a:pt x="698563" y="412826"/>
                  </a:lnTo>
                  <a:lnTo>
                    <a:pt x="698563" y="408076"/>
                  </a:lnTo>
                  <a:close/>
                </a:path>
                <a:path w="4156709" h="1675765">
                  <a:moveTo>
                    <a:pt x="981786" y="542175"/>
                  </a:moveTo>
                  <a:lnTo>
                    <a:pt x="980020" y="536270"/>
                  </a:lnTo>
                  <a:lnTo>
                    <a:pt x="957541" y="536816"/>
                  </a:lnTo>
                  <a:lnTo>
                    <a:pt x="919060" y="539254"/>
                  </a:lnTo>
                  <a:lnTo>
                    <a:pt x="898512" y="539800"/>
                  </a:lnTo>
                  <a:lnTo>
                    <a:pt x="879119" y="539254"/>
                  </a:lnTo>
                  <a:lnTo>
                    <a:pt x="842086" y="536816"/>
                  </a:lnTo>
                  <a:lnTo>
                    <a:pt x="818718" y="536270"/>
                  </a:lnTo>
                  <a:lnTo>
                    <a:pt x="816394" y="542709"/>
                  </a:lnTo>
                  <a:lnTo>
                    <a:pt x="816394" y="552170"/>
                  </a:lnTo>
                  <a:lnTo>
                    <a:pt x="818172" y="557491"/>
                  </a:lnTo>
                  <a:lnTo>
                    <a:pt x="851954" y="563892"/>
                  </a:lnTo>
                  <a:lnTo>
                    <a:pt x="871651" y="573303"/>
                  </a:lnTo>
                  <a:lnTo>
                    <a:pt x="882065" y="587438"/>
                  </a:lnTo>
                  <a:lnTo>
                    <a:pt x="885113" y="607491"/>
                  </a:lnTo>
                  <a:lnTo>
                    <a:pt x="885113" y="827468"/>
                  </a:lnTo>
                  <a:lnTo>
                    <a:pt x="618388" y="536308"/>
                  </a:lnTo>
                  <a:lnTo>
                    <a:pt x="601281" y="536765"/>
                  </a:lnTo>
                  <a:lnTo>
                    <a:pt x="574916" y="538784"/>
                  </a:lnTo>
                  <a:lnTo>
                    <a:pt x="560755" y="539242"/>
                  </a:lnTo>
                  <a:lnTo>
                    <a:pt x="547217" y="538784"/>
                  </a:lnTo>
                  <a:lnTo>
                    <a:pt x="517105" y="536765"/>
                  </a:lnTo>
                  <a:lnTo>
                    <a:pt x="498995" y="536308"/>
                  </a:lnTo>
                  <a:lnTo>
                    <a:pt x="497255" y="542823"/>
                  </a:lnTo>
                  <a:lnTo>
                    <a:pt x="497255" y="551675"/>
                  </a:lnTo>
                  <a:lnTo>
                    <a:pt x="498995" y="557580"/>
                  </a:lnTo>
                  <a:lnTo>
                    <a:pt x="501345" y="557580"/>
                  </a:lnTo>
                  <a:lnTo>
                    <a:pt x="533514" y="564553"/>
                  </a:lnTo>
                  <a:lnTo>
                    <a:pt x="553212" y="576262"/>
                  </a:lnTo>
                  <a:lnTo>
                    <a:pt x="562978" y="593483"/>
                  </a:lnTo>
                  <a:lnTo>
                    <a:pt x="565378" y="616978"/>
                  </a:lnTo>
                  <a:lnTo>
                    <a:pt x="555485" y="874610"/>
                  </a:lnTo>
                  <a:lnTo>
                    <a:pt x="552729" y="894727"/>
                  </a:lnTo>
                  <a:lnTo>
                    <a:pt x="543471" y="909015"/>
                  </a:lnTo>
                  <a:lnTo>
                    <a:pt x="524941" y="918451"/>
                  </a:lnTo>
                  <a:lnTo>
                    <a:pt x="491451" y="924598"/>
                  </a:lnTo>
                  <a:lnTo>
                    <a:pt x="489115" y="929868"/>
                  </a:lnTo>
                  <a:lnTo>
                    <a:pt x="489115" y="939939"/>
                  </a:lnTo>
                  <a:lnTo>
                    <a:pt x="491451" y="945222"/>
                  </a:lnTo>
                  <a:lnTo>
                    <a:pt x="512991" y="944765"/>
                  </a:lnTo>
                  <a:lnTo>
                    <a:pt x="549871" y="942746"/>
                  </a:lnTo>
                  <a:lnTo>
                    <a:pt x="570064" y="942289"/>
                  </a:lnTo>
                  <a:lnTo>
                    <a:pt x="589889" y="942746"/>
                  </a:lnTo>
                  <a:lnTo>
                    <a:pt x="628688" y="944765"/>
                  </a:lnTo>
                  <a:lnTo>
                    <a:pt x="652170" y="945222"/>
                  </a:lnTo>
                  <a:lnTo>
                    <a:pt x="654519" y="939253"/>
                  </a:lnTo>
                  <a:lnTo>
                    <a:pt x="654519" y="929932"/>
                  </a:lnTo>
                  <a:lnTo>
                    <a:pt x="652741" y="924598"/>
                  </a:lnTo>
                  <a:lnTo>
                    <a:pt x="618921" y="918451"/>
                  </a:lnTo>
                  <a:lnTo>
                    <a:pt x="599782" y="909015"/>
                  </a:lnTo>
                  <a:lnTo>
                    <a:pt x="590232" y="894740"/>
                  </a:lnTo>
                  <a:lnTo>
                    <a:pt x="588111" y="874610"/>
                  </a:lnTo>
                  <a:lnTo>
                    <a:pt x="591616" y="634034"/>
                  </a:lnTo>
                  <a:lnTo>
                    <a:pt x="883348" y="949312"/>
                  </a:lnTo>
                  <a:lnTo>
                    <a:pt x="887133" y="952804"/>
                  </a:lnTo>
                  <a:lnTo>
                    <a:pt x="892213" y="954519"/>
                  </a:lnTo>
                  <a:lnTo>
                    <a:pt x="897318" y="954036"/>
                  </a:lnTo>
                  <a:lnTo>
                    <a:pt x="904887" y="954036"/>
                  </a:lnTo>
                  <a:lnTo>
                    <a:pt x="908951" y="951064"/>
                  </a:lnTo>
                  <a:lnTo>
                    <a:pt x="915365" y="607555"/>
                  </a:lnTo>
                  <a:lnTo>
                    <a:pt x="918133" y="587514"/>
                  </a:lnTo>
                  <a:lnTo>
                    <a:pt x="927442" y="573379"/>
                  </a:lnTo>
                  <a:lnTo>
                    <a:pt x="946137" y="563968"/>
                  </a:lnTo>
                  <a:lnTo>
                    <a:pt x="977074" y="558152"/>
                  </a:lnTo>
                  <a:lnTo>
                    <a:pt x="979411" y="557568"/>
                  </a:lnTo>
                  <a:lnTo>
                    <a:pt x="981748" y="552272"/>
                  </a:lnTo>
                  <a:lnTo>
                    <a:pt x="981786" y="542175"/>
                  </a:lnTo>
                  <a:close/>
                </a:path>
                <a:path w="4156709" h="1675765">
                  <a:moveTo>
                    <a:pt x="1236205" y="542823"/>
                  </a:moveTo>
                  <a:lnTo>
                    <a:pt x="1234440" y="536371"/>
                  </a:lnTo>
                  <a:lnTo>
                    <a:pt x="1204569" y="536803"/>
                  </a:lnTo>
                  <a:lnTo>
                    <a:pt x="1155865" y="538708"/>
                  </a:lnTo>
                  <a:lnTo>
                    <a:pt x="1130211" y="539140"/>
                  </a:lnTo>
                  <a:lnTo>
                    <a:pt x="1104455" y="538683"/>
                  </a:lnTo>
                  <a:lnTo>
                    <a:pt x="1055128" y="536663"/>
                  </a:lnTo>
                  <a:lnTo>
                    <a:pt x="1025385" y="536206"/>
                  </a:lnTo>
                  <a:lnTo>
                    <a:pt x="1023048" y="542734"/>
                  </a:lnTo>
                  <a:lnTo>
                    <a:pt x="1023048" y="551586"/>
                  </a:lnTo>
                  <a:lnTo>
                    <a:pt x="1025385" y="557491"/>
                  </a:lnTo>
                  <a:lnTo>
                    <a:pt x="1027734" y="557491"/>
                  </a:lnTo>
                  <a:lnTo>
                    <a:pt x="1058214" y="563397"/>
                  </a:lnTo>
                  <a:lnTo>
                    <a:pt x="1075855" y="572998"/>
                  </a:lnTo>
                  <a:lnTo>
                    <a:pt x="1083995" y="587349"/>
                  </a:lnTo>
                  <a:lnTo>
                    <a:pt x="1085964" y="607491"/>
                  </a:lnTo>
                  <a:lnTo>
                    <a:pt x="1085964" y="874572"/>
                  </a:lnTo>
                  <a:lnTo>
                    <a:pt x="1083995" y="894689"/>
                  </a:lnTo>
                  <a:lnTo>
                    <a:pt x="1075842" y="908964"/>
                  </a:lnTo>
                  <a:lnTo>
                    <a:pt x="1058202" y="918400"/>
                  </a:lnTo>
                  <a:lnTo>
                    <a:pt x="1027734" y="923963"/>
                  </a:lnTo>
                  <a:lnTo>
                    <a:pt x="1025385" y="924547"/>
                  </a:lnTo>
                  <a:lnTo>
                    <a:pt x="1023048" y="930440"/>
                  </a:lnTo>
                  <a:lnTo>
                    <a:pt x="1023048" y="939279"/>
                  </a:lnTo>
                  <a:lnTo>
                    <a:pt x="1025385" y="945184"/>
                  </a:lnTo>
                  <a:lnTo>
                    <a:pt x="1055128" y="944727"/>
                  </a:lnTo>
                  <a:lnTo>
                    <a:pt x="1104442" y="942695"/>
                  </a:lnTo>
                  <a:lnTo>
                    <a:pt x="1130211" y="942238"/>
                  </a:lnTo>
                  <a:lnTo>
                    <a:pt x="1155877" y="942695"/>
                  </a:lnTo>
                  <a:lnTo>
                    <a:pt x="1204569" y="944727"/>
                  </a:lnTo>
                  <a:lnTo>
                    <a:pt x="1231519" y="945184"/>
                  </a:lnTo>
                  <a:lnTo>
                    <a:pt x="1234478" y="945184"/>
                  </a:lnTo>
                  <a:lnTo>
                    <a:pt x="1236205" y="939355"/>
                  </a:lnTo>
                  <a:lnTo>
                    <a:pt x="1236205" y="930579"/>
                  </a:lnTo>
                  <a:lnTo>
                    <a:pt x="1234440" y="924699"/>
                  </a:lnTo>
                  <a:lnTo>
                    <a:pt x="1201381" y="918552"/>
                  </a:lnTo>
                  <a:lnTo>
                    <a:pt x="1183919" y="909116"/>
                  </a:lnTo>
                  <a:lnTo>
                    <a:pt x="1175842" y="894842"/>
                  </a:lnTo>
                  <a:lnTo>
                    <a:pt x="1173873" y="874712"/>
                  </a:lnTo>
                  <a:lnTo>
                    <a:pt x="1173873" y="607644"/>
                  </a:lnTo>
                  <a:lnTo>
                    <a:pt x="1175842" y="587502"/>
                  </a:lnTo>
                  <a:lnTo>
                    <a:pt x="1183919" y="573163"/>
                  </a:lnTo>
                  <a:lnTo>
                    <a:pt x="1201381" y="563562"/>
                  </a:lnTo>
                  <a:lnTo>
                    <a:pt x="1231519" y="557644"/>
                  </a:lnTo>
                  <a:lnTo>
                    <a:pt x="1234452" y="557644"/>
                  </a:lnTo>
                  <a:lnTo>
                    <a:pt x="1236205" y="551726"/>
                  </a:lnTo>
                  <a:lnTo>
                    <a:pt x="1236205" y="542823"/>
                  </a:lnTo>
                  <a:close/>
                </a:path>
                <a:path w="4156709" h="1675765">
                  <a:moveTo>
                    <a:pt x="1290739" y="403453"/>
                  </a:moveTo>
                  <a:lnTo>
                    <a:pt x="1288402" y="398132"/>
                  </a:lnTo>
                  <a:lnTo>
                    <a:pt x="1286065" y="397548"/>
                  </a:lnTo>
                  <a:lnTo>
                    <a:pt x="1255090" y="391731"/>
                  </a:lnTo>
                  <a:lnTo>
                    <a:pt x="1237297" y="382333"/>
                  </a:lnTo>
                  <a:lnTo>
                    <a:pt x="1228902" y="368185"/>
                  </a:lnTo>
                  <a:lnTo>
                    <a:pt x="1226070" y="348145"/>
                  </a:lnTo>
                  <a:lnTo>
                    <a:pt x="1213269" y="81064"/>
                  </a:lnTo>
                  <a:lnTo>
                    <a:pt x="1214716" y="60934"/>
                  </a:lnTo>
                  <a:lnTo>
                    <a:pt x="1222730" y="46596"/>
                  </a:lnTo>
                  <a:lnTo>
                    <a:pt x="1240129" y="36982"/>
                  </a:lnTo>
                  <a:lnTo>
                    <a:pt x="1269746" y="31064"/>
                  </a:lnTo>
                  <a:lnTo>
                    <a:pt x="1272095" y="31064"/>
                  </a:lnTo>
                  <a:lnTo>
                    <a:pt x="1273835" y="25158"/>
                  </a:lnTo>
                  <a:lnTo>
                    <a:pt x="1273835" y="16268"/>
                  </a:lnTo>
                  <a:lnTo>
                    <a:pt x="1271498" y="9791"/>
                  </a:lnTo>
                  <a:lnTo>
                    <a:pt x="1250594" y="10248"/>
                  </a:lnTo>
                  <a:lnTo>
                    <a:pt x="1215428" y="12280"/>
                  </a:lnTo>
                  <a:lnTo>
                    <a:pt x="1197533" y="12738"/>
                  </a:lnTo>
                  <a:lnTo>
                    <a:pt x="1181519" y="12280"/>
                  </a:lnTo>
                  <a:lnTo>
                    <a:pt x="1145781" y="10248"/>
                  </a:lnTo>
                  <a:lnTo>
                    <a:pt x="1126490" y="9791"/>
                  </a:lnTo>
                  <a:lnTo>
                    <a:pt x="1011199" y="306235"/>
                  </a:lnTo>
                  <a:lnTo>
                    <a:pt x="895324" y="9791"/>
                  </a:lnTo>
                  <a:lnTo>
                    <a:pt x="877214" y="10248"/>
                  </a:lnTo>
                  <a:lnTo>
                    <a:pt x="838161" y="12280"/>
                  </a:lnTo>
                  <a:lnTo>
                    <a:pt x="821372" y="12738"/>
                  </a:lnTo>
                  <a:lnTo>
                    <a:pt x="806742" y="12280"/>
                  </a:lnTo>
                  <a:lnTo>
                    <a:pt x="771588" y="10248"/>
                  </a:lnTo>
                  <a:lnTo>
                    <a:pt x="752652" y="9791"/>
                  </a:lnTo>
                  <a:lnTo>
                    <a:pt x="749757" y="16319"/>
                  </a:lnTo>
                  <a:lnTo>
                    <a:pt x="749757" y="25158"/>
                  </a:lnTo>
                  <a:lnTo>
                    <a:pt x="751497" y="31064"/>
                  </a:lnTo>
                  <a:lnTo>
                    <a:pt x="753821" y="31064"/>
                  </a:lnTo>
                  <a:lnTo>
                    <a:pt x="784059" y="36969"/>
                  </a:lnTo>
                  <a:lnTo>
                    <a:pt x="802665" y="46583"/>
                  </a:lnTo>
                  <a:lnTo>
                    <a:pt x="811568" y="60921"/>
                  </a:lnTo>
                  <a:lnTo>
                    <a:pt x="812647" y="81064"/>
                  </a:lnTo>
                  <a:lnTo>
                    <a:pt x="785850" y="348145"/>
                  </a:lnTo>
                  <a:lnTo>
                    <a:pt x="781735" y="368173"/>
                  </a:lnTo>
                  <a:lnTo>
                    <a:pt x="771664" y="382320"/>
                  </a:lnTo>
                  <a:lnTo>
                    <a:pt x="752525" y="391718"/>
                  </a:lnTo>
                  <a:lnTo>
                    <a:pt x="718286" y="398195"/>
                  </a:lnTo>
                  <a:lnTo>
                    <a:pt x="715378" y="403453"/>
                  </a:lnTo>
                  <a:lnTo>
                    <a:pt x="715378" y="412915"/>
                  </a:lnTo>
                  <a:lnTo>
                    <a:pt x="717118" y="418820"/>
                  </a:lnTo>
                  <a:lnTo>
                    <a:pt x="739000" y="418363"/>
                  </a:lnTo>
                  <a:lnTo>
                    <a:pt x="776122" y="416331"/>
                  </a:lnTo>
                  <a:lnTo>
                    <a:pt x="796315" y="415874"/>
                  </a:lnTo>
                  <a:lnTo>
                    <a:pt x="816051" y="416331"/>
                  </a:lnTo>
                  <a:lnTo>
                    <a:pt x="854443" y="418363"/>
                  </a:lnTo>
                  <a:lnTo>
                    <a:pt x="878395" y="418820"/>
                  </a:lnTo>
                  <a:lnTo>
                    <a:pt x="880745" y="412915"/>
                  </a:lnTo>
                  <a:lnTo>
                    <a:pt x="880745" y="404012"/>
                  </a:lnTo>
                  <a:lnTo>
                    <a:pt x="879576" y="398132"/>
                  </a:lnTo>
                  <a:lnTo>
                    <a:pt x="877239" y="397548"/>
                  </a:lnTo>
                  <a:lnTo>
                    <a:pt x="846696" y="392061"/>
                  </a:lnTo>
                  <a:lnTo>
                    <a:pt x="828471" y="382765"/>
                  </a:lnTo>
                  <a:lnTo>
                    <a:pt x="820077" y="368515"/>
                  </a:lnTo>
                  <a:lnTo>
                    <a:pt x="818997" y="348145"/>
                  </a:lnTo>
                  <a:lnTo>
                    <a:pt x="836460" y="92265"/>
                  </a:lnTo>
                  <a:lnTo>
                    <a:pt x="966889" y="423430"/>
                  </a:lnTo>
                  <a:lnTo>
                    <a:pt x="967511" y="425792"/>
                  </a:lnTo>
                  <a:lnTo>
                    <a:pt x="972185" y="428155"/>
                  </a:lnTo>
                  <a:lnTo>
                    <a:pt x="986218" y="428155"/>
                  </a:lnTo>
                  <a:lnTo>
                    <a:pt x="992035" y="425792"/>
                  </a:lnTo>
                  <a:lnTo>
                    <a:pt x="992619" y="423430"/>
                  </a:lnTo>
                  <a:lnTo>
                    <a:pt x="1126515" y="78600"/>
                  </a:lnTo>
                  <a:lnTo>
                    <a:pt x="1137577" y="348030"/>
                  </a:lnTo>
                  <a:lnTo>
                    <a:pt x="1136446" y="368160"/>
                  </a:lnTo>
                  <a:lnTo>
                    <a:pt x="1128623" y="382447"/>
                  </a:lnTo>
                  <a:lnTo>
                    <a:pt x="1111288" y="391871"/>
                  </a:lnTo>
                  <a:lnTo>
                    <a:pt x="1078738" y="398081"/>
                  </a:lnTo>
                  <a:lnTo>
                    <a:pt x="1076985" y="403974"/>
                  </a:lnTo>
                  <a:lnTo>
                    <a:pt x="1076985" y="412813"/>
                  </a:lnTo>
                  <a:lnTo>
                    <a:pt x="1079322" y="418719"/>
                  </a:lnTo>
                  <a:lnTo>
                    <a:pt x="1109103" y="418249"/>
                  </a:lnTo>
                  <a:lnTo>
                    <a:pt x="1157401" y="416229"/>
                  </a:lnTo>
                  <a:lnTo>
                    <a:pt x="1182966" y="415772"/>
                  </a:lnTo>
                  <a:lnTo>
                    <a:pt x="1208976" y="416229"/>
                  </a:lnTo>
                  <a:lnTo>
                    <a:pt x="1259281" y="418249"/>
                  </a:lnTo>
                  <a:lnTo>
                    <a:pt x="1286611" y="418719"/>
                  </a:lnTo>
                  <a:lnTo>
                    <a:pt x="1288935" y="418719"/>
                  </a:lnTo>
                  <a:lnTo>
                    <a:pt x="1290739" y="412915"/>
                  </a:lnTo>
                  <a:lnTo>
                    <a:pt x="1290739" y="403453"/>
                  </a:lnTo>
                  <a:close/>
                </a:path>
                <a:path w="4156709" h="1675765">
                  <a:moveTo>
                    <a:pt x="1709381" y="297294"/>
                  </a:moveTo>
                  <a:lnTo>
                    <a:pt x="1701800" y="293179"/>
                  </a:lnTo>
                  <a:lnTo>
                    <a:pt x="1690712" y="293179"/>
                  </a:lnTo>
                  <a:lnTo>
                    <a:pt x="1687791" y="293776"/>
                  </a:lnTo>
                  <a:lnTo>
                    <a:pt x="1687207" y="295541"/>
                  </a:lnTo>
                  <a:lnTo>
                    <a:pt x="1668894" y="333349"/>
                  </a:lnTo>
                  <a:lnTo>
                    <a:pt x="1640954" y="363766"/>
                  </a:lnTo>
                  <a:lnTo>
                    <a:pt x="1606016" y="384048"/>
                  </a:lnTo>
                  <a:lnTo>
                    <a:pt x="1566710" y="391414"/>
                  </a:lnTo>
                  <a:lnTo>
                    <a:pt x="1520126" y="391414"/>
                  </a:lnTo>
                  <a:lnTo>
                    <a:pt x="1517637" y="391706"/>
                  </a:lnTo>
                  <a:lnTo>
                    <a:pt x="1486357" y="356717"/>
                  </a:lnTo>
                  <a:lnTo>
                    <a:pt x="1486357" y="221996"/>
                  </a:lnTo>
                  <a:lnTo>
                    <a:pt x="1532902" y="221996"/>
                  </a:lnTo>
                  <a:lnTo>
                    <a:pt x="1556372" y="225412"/>
                  </a:lnTo>
                  <a:lnTo>
                    <a:pt x="1574330" y="236486"/>
                  </a:lnTo>
                  <a:lnTo>
                    <a:pt x="1586712" y="256501"/>
                  </a:lnTo>
                  <a:lnTo>
                    <a:pt x="1594091" y="289077"/>
                  </a:lnTo>
                  <a:lnTo>
                    <a:pt x="1599920" y="291439"/>
                  </a:lnTo>
                  <a:lnTo>
                    <a:pt x="1608683" y="291439"/>
                  </a:lnTo>
                  <a:lnTo>
                    <a:pt x="1614525" y="289077"/>
                  </a:lnTo>
                  <a:lnTo>
                    <a:pt x="1614068" y="266420"/>
                  </a:lnTo>
                  <a:lnTo>
                    <a:pt x="1612061" y="230708"/>
                  </a:lnTo>
                  <a:lnTo>
                    <a:pt x="1611604" y="211416"/>
                  </a:lnTo>
                  <a:lnTo>
                    <a:pt x="1612061" y="191947"/>
                  </a:lnTo>
                  <a:lnTo>
                    <a:pt x="1614068" y="155422"/>
                  </a:lnTo>
                  <a:lnTo>
                    <a:pt x="1614525" y="131991"/>
                  </a:lnTo>
                  <a:lnTo>
                    <a:pt x="1608683" y="130225"/>
                  </a:lnTo>
                  <a:lnTo>
                    <a:pt x="1599869" y="130225"/>
                  </a:lnTo>
                  <a:lnTo>
                    <a:pt x="1594053" y="132016"/>
                  </a:lnTo>
                  <a:lnTo>
                    <a:pt x="1586712" y="164896"/>
                  </a:lnTo>
                  <a:lnTo>
                    <a:pt x="1574330" y="184289"/>
                  </a:lnTo>
                  <a:lnTo>
                    <a:pt x="1556372" y="194754"/>
                  </a:lnTo>
                  <a:lnTo>
                    <a:pt x="1532902" y="197891"/>
                  </a:lnTo>
                  <a:lnTo>
                    <a:pt x="1486331" y="197891"/>
                  </a:lnTo>
                  <a:lnTo>
                    <a:pt x="1486331" y="72021"/>
                  </a:lnTo>
                  <a:lnTo>
                    <a:pt x="1486027" y="69634"/>
                  </a:lnTo>
                  <a:lnTo>
                    <a:pt x="1507858" y="37985"/>
                  </a:lnTo>
                  <a:lnTo>
                    <a:pt x="1520101" y="36741"/>
                  </a:lnTo>
                  <a:lnTo>
                    <a:pt x="1566684" y="36741"/>
                  </a:lnTo>
                  <a:lnTo>
                    <a:pt x="1601546" y="42887"/>
                  </a:lnTo>
                  <a:lnTo>
                    <a:pt x="1630222" y="60337"/>
                  </a:lnTo>
                  <a:lnTo>
                    <a:pt x="1651596" y="87604"/>
                  </a:lnTo>
                  <a:lnTo>
                    <a:pt x="1664512" y="123190"/>
                  </a:lnTo>
                  <a:lnTo>
                    <a:pt x="1666316" y="125945"/>
                  </a:lnTo>
                  <a:lnTo>
                    <a:pt x="1669427" y="127520"/>
                  </a:lnTo>
                  <a:lnTo>
                    <a:pt x="1672691" y="127317"/>
                  </a:lnTo>
                  <a:lnTo>
                    <a:pt x="1680870" y="127317"/>
                  </a:lnTo>
                  <a:lnTo>
                    <a:pt x="1686674" y="123799"/>
                  </a:lnTo>
                  <a:lnTo>
                    <a:pt x="1682076" y="92316"/>
                  </a:lnTo>
                  <a:lnTo>
                    <a:pt x="1678787" y="64846"/>
                  </a:lnTo>
                  <a:lnTo>
                    <a:pt x="1676222" y="37299"/>
                  </a:lnTo>
                  <a:lnTo>
                    <a:pt x="1674406" y="9690"/>
                  </a:lnTo>
                  <a:lnTo>
                    <a:pt x="1638071" y="10642"/>
                  </a:lnTo>
                  <a:lnTo>
                    <a:pt x="1591589" y="11607"/>
                  </a:lnTo>
                  <a:lnTo>
                    <a:pt x="1544878" y="12344"/>
                  </a:lnTo>
                  <a:lnTo>
                    <a:pt x="1507871" y="12636"/>
                  </a:lnTo>
                  <a:lnTo>
                    <a:pt x="1470710" y="12344"/>
                  </a:lnTo>
                  <a:lnTo>
                    <a:pt x="1423657" y="11607"/>
                  </a:lnTo>
                  <a:lnTo>
                    <a:pt x="1338427" y="9690"/>
                  </a:lnTo>
                  <a:lnTo>
                    <a:pt x="1336090" y="16217"/>
                  </a:lnTo>
                  <a:lnTo>
                    <a:pt x="1336090" y="25044"/>
                  </a:lnTo>
                  <a:lnTo>
                    <a:pt x="1338427" y="30949"/>
                  </a:lnTo>
                  <a:lnTo>
                    <a:pt x="1340764" y="30949"/>
                  </a:lnTo>
                  <a:lnTo>
                    <a:pt x="1370977" y="36868"/>
                  </a:lnTo>
                  <a:lnTo>
                    <a:pt x="1388643" y="46469"/>
                  </a:lnTo>
                  <a:lnTo>
                    <a:pt x="1396923" y="60820"/>
                  </a:lnTo>
                  <a:lnTo>
                    <a:pt x="1398993" y="80949"/>
                  </a:lnTo>
                  <a:lnTo>
                    <a:pt x="1398993" y="348030"/>
                  </a:lnTo>
                  <a:lnTo>
                    <a:pt x="1396936" y="368160"/>
                  </a:lnTo>
                  <a:lnTo>
                    <a:pt x="1388656" y="382447"/>
                  </a:lnTo>
                  <a:lnTo>
                    <a:pt x="1370990" y="391871"/>
                  </a:lnTo>
                  <a:lnTo>
                    <a:pt x="1340764" y="397446"/>
                  </a:lnTo>
                  <a:lnTo>
                    <a:pt x="1338427" y="398081"/>
                  </a:lnTo>
                  <a:lnTo>
                    <a:pt x="1336090" y="403974"/>
                  </a:lnTo>
                  <a:lnTo>
                    <a:pt x="1336090" y="412813"/>
                  </a:lnTo>
                  <a:lnTo>
                    <a:pt x="1338427" y="418719"/>
                  </a:lnTo>
                  <a:lnTo>
                    <a:pt x="1377861" y="417753"/>
                  </a:lnTo>
                  <a:lnTo>
                    <a:pt x="1426578" y="416801"/>
                  </a:lnTo>
                  <a:lnTo>
                    <a:pt x="1475625" y="416064"/>
                  </a:lnTo>
                  <a:lnTo>
                    <a:pt x="1513713" y="415772"/>
                  </a:lnTo>
                  <a:lnTo>
                    <a:pt x="1551063" y="416064"/>
                  </a:lnTo>
                  <a:lnTo>
                    <a:pt x="1598574" y="416801"/>
                  </a:lnTo>
                  <a:lnTo>
                    <a:pt x="1645856" y="417753"/>
                  </a:lnTo>
                  <a:lnTo>
                    <a:pt x="1682559" y="418719"/>
                  </a:lnTo>
                  <a:lnTo>
                    <a:pt x="1687880" y="389915"/>
                  </a:lnTo>
                  <a:lnTo>
                    <a:pt x="1694065" y="359498"/>
                  </a:lnTo>
                  <a:lnTo>
                    <a:pt x="1700911" y="329374"/>
                  </a:lnTo>
                  <a:lnTo>
                    <a:pt x="1709381" y="297294"/>
                  </a:lnTo>
                  <a:close/>
                </a:path>
                <a:path w="4156709" h="1675765">
                  <a:moveTo>
                    <a:pt x="1738617" y="541566"/>
                  </a:moveTo>
                  <a:lnTo>
                    <a:pt x="1736293" y="536282"/>
                  </a:lnTo>
                  <a:lnTo>
                    <a:pt x="1716138" y="536740"/>
                  </a:lnTo>
                  <a:lnTo>
                    <a:pt x="1684756" y="538759"/>
                  </a:lnTo>
                  <a:lnTo>
                    <a:pt x="1667002" y="539216"/>
                  </a:lnTo>
                  <a:lnTo>
                    <a:pt x="1646339" y="538759"/>
                  </a:lnTo>
                  <a:lnTo>
                    <a:pt x="1612214" y="536740"/>
                  </a:lnTo>
                  <a:lnTo>
                    <a:pt x="1588960" y="536282"/>
                  </a:lnTo>
                  <a:lnTo>
                    <a:pt x="1586623" y="542810"/>
                  </a:lnTo>
                  <a:lnTo>
                    <a:pt x="1587207" y="546925"/>
                  </a:lnTo>
                  <a:lnTo>
                    <a:pt x="1587207" y="551649"/>
                  </a:lnTo>
                  <a:lnTo>
                    <a:pt x="1588376" y="557555"/>
                  </a:lnTo>
                  <a:lnTo>
                    <a:pt x="1590713" y="557555"/>
                  </a:lnTo>
                  <a:lnTo>
                    <a:pt x="1614043" y="560933"/>
                  </a:lnTo>
                  <a:lnTo>
                    <a:pt x="1628546" y="567270"/>
                  </a:lnTo>
                  <a:lnTo>
                    <a:pt x="1636064" y="576262"/>
                  </a:lnTo>
                  <a:lnTo>
                    <a:pt x="1638452" y="587552"/>
                  </a:lnTo>
                  <a:lnTo>
                    <a:pt x="1637588" y="594487"/>
                  </a:lnTo>
                  <a:lnTo>
                    <a:pt x="1636229" y="601319"/>
                  </a:lnTo>
                  <a:lnTo>
                    <a:pt x="1634375" y="608037"/>
                  </a:lnTo>
                  <a:lnTo>
                    <a:pt x="1632038" y="614616"/>
                  </a:lnTo>
                  <a:lnTo>
                    <a:pt x="1534807" y="844016"/>
                  </a:lnTo>
                  <a:lnTo>
                    <a:pt x="1438732" y="601433"/>
                  </a:lnTo>
                  <a:lnTo>
                    <a:pt x="1436878" y="595160"/>
                  </a:lnTo>
                  <a:lnTo>
                    <a:pt x="1435519" y="588759"/>
                  </a:lnTo>
                  <a:lnTo>
                    <a:pt x="1434655" y="582269"/>
                  </a:lnTo>
                  <a:lnTo>
                    <a:pt x="1437119" y="572452"/>
                  </a:lnTo>
                  <a:lnTo>
                    <a:pt x="1444777" y="565073"/>
                  </a:lnTo>
                  <a:lnTo>
                    <a:pt x="1459306" y="560108"/>
                  </a:lnTo>
                  <a:lnTo>
                    <a:pt x="1482394" y="557568"/>
                  </a:lnTo>
                  <a:lnTo>
                    <a:pt x="1485328" y="557568"/>
                  </a:lnTo>
                  <a:lnTo>
                    <a:pt x="1485912" y="551662"/>
                  </a:lnTo>
                  <a:lnTo>
                    <a:pt x="1485912" y="542759"/>
                  </a:lnTo>
                  <a:lnTo>
                    <a:pt x="1484185" y="536308"/>
                  </a:lnTo>
                  <a:lnTo>
                    <a:pt x="1454683" y="536752"/>
                  </a:lnTo>
                  <a:lnTo>
                    <a:pt x="1405191" y="538772"/>
                  </a:lnTo>
                  <a:lnTo>
                    <a:pt x="1379359" y="539229"/>
                  </a:lnTo>
                  <a:lnTo>
                    <a:pt x="1355534" y="538772"/>
                  </a:lnTo>
                  <a:lnTo>
                    <a:pt x="1311148" y="536752"/>
                  </a:lnTo>
                  <a:lnTo>
                    <a:pt x="1282674" y="536308"/>
                  </a:lnTo>
                  <a:lnTo>
                    <a:pt x="1280350" y="542810"/>
                  </a:lnTo>
                  <a:lnTo>
                    <a:pt x="1280350" y="551662"/>
                  </a:lnTo>
                  <a:lnTo>
                    <a:pt x="1283855" y="557568"/>
                  </a:lnTo>
                  <a:lnTo>
                    <a:pt x="1286192" y="557568"/>
                  </a:lnTo>
                  <a:lnTo>
                    <a:pt x="1313065" y="563054"/>
                  </a:lnTo>
                  <a:lnTo>
                    <a:pt x="1330883" y="573163"/>
                  </a:lnTo>
                  <a:lnTo>
                    <a:pt x="1343672" y="590321"/>
                  </a:lnTo>
                  <a:lnTo>
                    <a:pt x="1355483" y="616966"/>
                  </a:lnTo>
                  <a:lnTo>
                    <a:pt x="1490014" y="949896"/>
                  </a:lnTo>
                  <a:lnTo>
                    <a:pt x="1493342" y="953376"/>
                  </a:lnTo>
                  <a:lnTo>
                    <a:pt x="1498066" y="955116"/>
                  </a:lnTo>
                  <a:lnTo>
                    <a:pt x="1502816" y="954620"/>
                  </a:lnTo>
                  <a:lnTo>
                    <a:pt x="1509839" y="954620"/>
                  </a:lnTo>
                  <a:lnTo>
                    <a:pt x="1514525" y="952842"/>
                  </a:lnTo>
                  <a:lnTo>
                    <a:pt x="1515694" y="949896"/>
                  </a:lnTo>
                  <a:lnTo>
                    <a:pt x="1665909" y="616966"/>
                  </a:lnTo>
                  <a:lnTo>
                    <a:pt x="1678089" y="592061"/>
                  </a:lnTo>
                  <a:lnTo>
                    <a:pt x="1691246" y="574268"/>
                  </a:lnTo>
                  <a:lnTo>
                    <a:pt x="1708340" y="562978"/>
                  </a:lnTo>
                  <a:lnTo>
                    <a:pt x="1732305" y="557568"/>
                  </a:lnTo>
                  <a:lnTo>
                    <a:pt x="1735785" y="557568"/>
                  </a:lnTo>
                  <a:lnTo>
                    <a:pt x="1738147" y="550557"/>
                  </a:lnTo>
                  <a:lnTo>
                    <a:pt x="1738617" y="546277"/>
                  </a:lnTo>
                  <a:lnTo>
                    <a:pt x="1738617" y="541566"/>
                  </a:lnTo>
                  <a:close/>
                </a:path>
                <a:path w="4156709" h="1675765">
                  <a:moveTo>
                    <a:pt x="2139899" y="823823"/>
                  </a:moveTo>
                  <a:lnTo>
                    <a:pt x="2132342" y="819721"/>
                  </a:lnTo>
                  <a:lnTo>
                    <a:pt x="2121268" y="819721"/>
                  </a:lnTo>
                  <a:lnTo>
                    <a:pt x="2118347" y="820318"/>
                  </a:lnTo>
                  <a:lnTo>
                    <a:pt x="2117750" y="822071"/>
                  </a:lnTo>
                  <a:lnTo>
                    <a:pt x="2099437" y="859891"/>
                  </a:lnTo>
                  <a:lnTo>
                    <a:pt x="2071497" y="890308"/>
                  </a:lnTo>
                  <a:lnTo>
                    <a:pt x="2036559" y="910590"/>
                  </a:lnTo>
                  <a:lnTo>
                    <a:pt x="1997252" y="917956"/>
                  </a:lnTo>
                  <a:lnTo>
                    <a:pt x="1950681" y="917956"/>
                  </a:lnTo>
                  <a:lnTo>
                    <a:pt x="1948180" y="918248"/>
                  </a:lnTo>
                  <a:lnTo>
                    <a:pt x="1916899" y="883259"/>
                  </a:lnTo>
                  <a:lnTo>
                    <a:pt x="1916899" y="748538"/>
                  </a:lnTo>
                  <a:lnTo>
                    <a:pt x="1963483" y="748538"/>
                  </a:lnTo>
                  <a:lnTo>
                    <a:pt x="1986953" y="751954"/>
                  </a:lnTo>
                  <a:lnTo>
                    <a:pt x="2004898" y="763028"/>
                  </a:lnTo>
                  <a:lnTo>
                    <a:pt x="2017280" y="783031"/>
                  </a:lnTo>
                  <a:lnTo>
                    <a:pt x="2024659" y="815606"/>
                  </a:lnTo>
                  <a:lnTo>
                    <a:pt x="2030488" y="817968"/>
                  </a:lnTo>
                  <a:lnTo>
                    <a:pt x="2039239" y="817968"/>
                  </a:lnTo>
                  <a:lnTo>
                    <a:pt x="2045093" y="815606"/>
                  </a:lnTo>
                  <a:lnTo>
                    <a:pt x="2044636" y="792949"/>
                  </a:lnTo>
                  <a:lnTo>
                    <a:pt x="2042629" y="757237"/>
                  </a:lnTo>
                  <a:lnTo>
                    <a:pt x="2042172" y="737958"/>
                  </a:lnTo>
                  <a:lnTo>
                    <a:pt x="2042629" y="718477"/>
                  </a:lnTo>
                  <a:lnTo>
                    <a:pt x="2044636" y="681951"/>
                  </a:lnTo>
                  <a:lnTo>
                    <a:pt x="2045093" y="658533"/>
                  </a:lnTo>
                  <a:lnTo>
                    <a:pt x="2039239" y="656755"/>
                  </a:lnTo>
                  <a:lnTo>
                    <a:pt x="2030463" y="656755"/>
                  </a:lnTo>
                  <a:lnTo>
                    <a:pt x="2024621" y="658545"/>
                  </a:lnTo>
                  <a:lnTo>
                    <a:pt x="2017280" y="691413"/>
                  </a:lnTo>
                  <a:lnTo>
                    <a:pt x="2004898" y="710819"/>
                  </a:lnTo>
                  <a:lnTo>
                    <a:pt x="1986953" y="721283"/>
                  </a:lnTo>
                  <a:lnTo>
                    <a:pt x="1963483" y="724420"/>
                  </a:lnTo>
                  <a:lnTo>
                    <a:pt x="1916899" y="724420"/>
                  </a:lnTo>
                  <a:lnTo>
                    <a:pt x="1916899" y="598551"/>
                  </a:lnTo>
                  <a:lnTo>
                    <a:pt x="1916595" y="596163"/>
                  </a:lnTo>
                  <a:lnTo>
                    <a:pt x="1938439" y="564515"/>
                  </a:lnTo>
                  <a:lnTo>
                    <a:pt x="1950681" y="563270"/>
                  </a:lnTo>
                  <a:lnTo>
                    <a:pt x="1997252" y="563270"/>
                  </a:lnTo>
                  <a:lnTo>
                    <a:pt x="2032114" y="569417"/>
                  </a:lnTo>
                  <a:lnTo>
                    <a:pt x="2060803" y="586867"/>
                  </a:lnTo>
                  <a:lnTo>
                    <a:pt x="2082177" y="614133"/>
                  </a:lnTo>
                  <a:lnTo>
                    <a:pt x="2095080" y="649719"/>
                  </a:lnTo>
                  <a:lnTo>
                    <a:pt x="2096884" y="652475"/>
                  </a:lnTo>
                  <a:lnTo>
                    <a:pt x="2100008" y="654050"/>
                  </a:lnTo>
                  <a:lnTo>
                    <a:pt x="2103259" y="653846"/>
                  </a:lnTo>
                  <a:lnTo>
                    <a:pt x="2111425" y="653846"/>
                  </a:lnTo>
                  <a:lnTo>
                    <a:pt x="2117242" y="650316"/>
                  </a:lnTo>
                  <a:lnTo>
                    <a:pt x="2112657" y="618845"/>
                  </a:lnTo>
                  <a:lnTo>
                    <a:pt x="2109355" y="591375"/>
                  </a:lnTo>
                  <a:lnTo>
                    <a:pt x="2106803" y="563829"/>
                  </a:lnTo>
                  <a:lnTo>
                    <a:pt x="2104986" y="536206"/>
                  </a:lnTo>
                  <a:lnTo>
                    <a:pt x="2068639" y="537159"/>
                  </a:lnTo>
                  <a:lnTo>
                    <a:pt x="2022157" y="538111"/>
                  </a:lnTo>
                  <a:lnTo>
                    <a:pt x="1975446" y="538848"/>
                  </a:lnTo>
                  <a:lnTo>
                    <a:pt x="1938451" y="539140"/>
                  </a:lnTo>
                  <a:lnTo>
                    <a:pt x="1901291" y="538848"/>
                  </a:lnTo>
                  <a:lnTo>
                    <a:pt x="1854238" y="538124"/>
                  </a:lnTo>
                  <a:lnTo>
                    <a:pt x="1768995" y="536206"/>
                  </a:lnTo>
                  <a:lnTo>
                    <a:pt x="1766658" y="542734"/>
                  </a:lnTo>
                  <a:lnTo>
                    <a:pt x="1766658" y="551586"/>
                  </a:lnTo>
                  <a:lnTo>
                    <a:pt x="1768995" y="557491"/>
                  </a:lnTo>
                  <a:lnTo>
                    <a:pt x="1771332" y="557491"/>
                  </a:lnTo>
                  <a:lnTo>
                    <a:pt x="1801545" y="563397"/>
                  </a:lnTo>
                  <a:lnTo>
                    <a:pt x="1819211" y="572998"/>
                  </a:lnTo>
                  <a:lnTo>
                    <a:pt x="1827504" y="587349"/>
                  </a:lnTo>
                  <a:lnTo>
                    <a:pt x="1829562" y="607491"/>
                  </a:lnTo>
                  <a:lnTo>
                    <a:pt x="1829562" y="874572"/>
                  </a:lnTo>
                  <a:lnTo>
                    <a:pt x="1827504" y="894689"/>
                  </a:lnTo>
                  <a:lnTo>
                    <a:pt x="1819236" y="908964"/>
                  </a:lnTo>
                  <a:lnTo>
                    <a:pt x="1801558" y="918400"/>
                  </a:lnTo>
                  <a:lnTo>
                    <a:pt x="1771332" y="923963"/>
                  </a:lnTo>
                  <a:lnTo>
                    <a:pt x="1768995" y="924547"/>
                  </a:lnTo>
                  <a:lnTo>
                    <a:pt x="1766658" y="930440"/>
                  </a:lnTo>
                  <a:lnTo>
                    <a:pt x="1766658" y="939279"/>
                  </a:lnTo>
                  <a:lnTo>
                    <a:pt x="1768995" y="945184"/>
                  </a:lnTo>
                  <a:lnTo>
                    <a:pt x="1808429" y="944219"/>
                  </a:lnTo>
                  <a:lnTo>
                    <a:pt x="1857146" y="943267"/>
                  </a:lnTo>
                  <a:lnTo>
                    <a:pt x="1906193" y="942530"/>
                  </a:lnTo>
                  <a:lnTo>
                    <a:pt x="1944268" y="942238"/>
                  </a:lnTo>
                  <a:lnTo>
                    <a:pt x="1981619" y="942530"/>
                  </a:lnTo>
                  <a:lnTo>
                    <a:pt x="2029117" y="943267"/>
                  </a:lnTo>
                  <a:lnTo>
                    <a:pt x="2076411" y="944219"/>
                  </a:lnTo>
                  <a:lnTo>
                    <a:pt x="2113115" y="945184"/>
                  </a:lnTo>
                  <a:lnTo>
                    <a:pt x="2118436" y="916381"/>
                  </a:lnTo>
                  <a:lnTo>
                    <a:pt x="2124621" y="885977"/>
                  </a:lnTo>
                  <a:lnTo>
                    <a:pt x="2131466" y="855878"/>
                  </a:lnTo>
                  <a:lnTo>
                    <a:pt x="2139899" y="823823"/>
                  </a:lnTo>
                  <a:close/>
                </a:path>
                <a:path w="4156709" h="1675765">
                  <a:moveTo>
                    <a:pt x="2189162" y="403923"/>
                  </a:moveTo>
                  <a:lnTo>
                    <a:pt x="2187994" y="398043"/>
                  </a:lnTo>
                  <a:lnTo>
                    <a:pt x="2185644" y="397471"/>
                  </a:lnTo>
                  <a:lnTo>
                    <a:pt x="2158009" y="392264"/>
                  </a:lnTo>
                  <a:lnTo>
                    <a:pt x="2138769" y="383705"/>
                  </a:lnTo>
                  <a:lnTo>
                    <a:pt x="2125218" y="371729"/>
                  </a:lnTo>
                  <a:lnTo>
                    <a:pt x="2114613" y="356285"/>
                  </a:lnTo>
                  <a:lnTo>
                    <a:pt x="2036940" y="232257"/>
                  </a:lnTo>
                  <a:lnTo>
                    <a:pt x="2027275" y="216839"/>
                  </a:lnTo>
                  <a:lnTo>
                    <a:pt x="2041283" y="210527"/>
                  </a:lnTo>
                  <a:lnTo>
                    <a:pt x="2064080" y="200279"/>
                  </a:lnTo>
                  <a:lnTo>
                    <a:pt x="2091105" y="177876"/>
                  </a:lnTo>
                  <a:lnTo>
                    <a:pt x="2107755" y="149517"/>
                  </a:lnTo>
                  <a:lnTo>
                    <a:pt x="2113445" y="115087"/>
                  </a:lnTo>
                  <a:lnTo>
                    <a:pt x="2107412" y="81064"/>
                  </a:lnTo>
                  <a:lnTo>
                    <a:pt x="2089124" y="52095"/>
                  </a:lnTo>
                  <a:lnTo>
                    <a:pt x="2065058" y="34620"/>
                  </a:lnTo>
                  <a:lnTo>
                    <a:pt x="2058111" y="29578"/>
                  </a:lnTo>
                  <a:lnTo>
                    <a:pt x="2021446" y="17462"/>
                  </a:lnTo>
                  <a:lnTo>
                    <a:pt x="2021446" y="121145"/>
                  </a:lnTo>
                  <a:lnTo>
                    <a:pt x="2016772" y="160909"/>
                  </a:lnTo>
                  <a:lnTo>
                    <a:pt x="2002015" y="188772"/>
                  </a:lnTo>
                  <a:lnTo>
                    <a:pt x="1976005" y="205168"/>
                  </a:lnTo>
                  <a:lnTo>
                    <a:pt x="1937600" y="210527"/>
                  </a:lnTo>
                  <a:lnTo>
                    <a:pt x="1929409" y="210502"/>
                  </a:lnTo>
                  <a:lnTo>
                    <a:pt x="1921243" y="210096"/>
                  </a:lnTo>
                  <a:lnTo>
                    <a:pt x="1913102" y="209321"/>
                  </a:lnTo>
                  <a:lnTo>
                    <a:pt x="1905000" y="208178"/>
                  </a:lnTo>
                  <a:lnTo>
                    <a:pt x="1905000" y="75819"/>
                  </a:lnTo>
                  <a:lnTo>
                    <a:pt x="1906206" y="57492"/>
                  </a:lnTo>
                  <a:lnTo>
                    <a:pt x="1912048" y="44665"/>
                  </a:lnTo>
                  <a:lnTo>
                    <a:pt x="1925866" y="37109"/>
                  </a:lnTo>
                  <a:lnTo>
                    <a:pt x="1950999" y="34645"/>
                  </a:lnTo>
                  <a:lnTo>
                    <a:pt x="1983130" y="40360"/>
                  </a:lnTo>
                  <a:lnTo>
                    <a:pt x="2004999" y="57124"/>
                  </a:lnTo>
                  <a:lnTo>
                    <a:pt x="2017483" y="84277"/>
                  </a:lnTo>
                  <a:lnTo>
                    <a:pt x="2021446" y="121145"/>
                  </a:lnTo>
                  <a:lnTo>
                    <a:pt x="2021446" y="17462"/>
                  </a:lnTo>
                  <a:lnTo>
                    <a:pt x="2013953" y="14986"/>
                  </a:lnTo>
                  <a:lnTo>
                    <a:pt x="1988959" y="12738"/>
                  </a:lnTo>
                  <a:lnTo>
                    <a:pt x="1956244" y="9791"/>
                  </a:lnTo>
                  <a:lnTo>
                    <a:pt x="1930450" y="10248"/>
                  </a:lnTo>
                  <a:lnTo>
                    <a:pt x="1886953" y="12280"/>
                  </a:lnTo>
                  <a:lnTo>
                    <a:pt x="1862480" y="12738"/>
                  </a:lnTo>
                  <a:lnTo>
                    <a:pt x="1836648" y="12280"/>
                  </a:lnTo>
                  <a:lnTo>
                    <a:pt x="1787156" y="10248"/>
                  </a:lnTo>
                  <a:lnTo>
                    <a:pt x="1760004" y="9791"/>
                  </a:lnTo>
                  <a:lnTo>
                    <a:pt x="1757083" y="9791"/>
                  </a:lnTo>
                  <a:lnTo>
                    <a:pt x="1755330" y="16319"/>
                  </a:lnTo>
                  <a:lnTo>
                    <a:pt x="1755330" y="25158"/>
                  </a:lnTo>
                  <a:lnTo>
                    <a:pt x="1757108" y="31064"/>
                  </a:lnTo>
                  <a:lnTo>
                    <a:pt x="1760004" y="31064"/>
                  </a:lnTo>
                  <a:lnTo>
                    <a:pt x="1789887" y="36982"/>
                  </a:lnTo>
                  <a:lnTo>
                    <a:pt x="1807387" y="46583"/>
                  </a:lnTo>
                  <a:lnTo>
                    <a:pt x="1815617" y="60934"/>
                  </a:lnTo>
                  <a:lnTo>
                    <a:pt x="1817662" y="81064"/>
                  </a:lnTo>
                  <a:lnTo>
                    <a:pt x="1817662" y="348145"/>
                  </a:lnTo>
                  <a:lnTo>
                    <a:pt x="1815617" y="368261"/>
                  </a:lnTo>
                  <a:lnTo>
                    <a:pt x="1807400" y="382549"/>
                  </a:lnTo>
                  <a:lnTo>
                    <a:pt x="1789899" y="391985"/>
                  </a:lnTo>
                  <a:lnTo>
                    <a:pt x="1760004" y="397548"/>
                  </a:lnTo>
                  <a:lnTo>
                    <a:pt x="1757083" y="398195"/>
                  </a:lnTo>
                  <a:lnTo>
                    <a:pt x="1755368" y="403923"/>
                  </a:lnTo>
                  <a:lnTo>
                    <a:pt x="1755330" y="412915"/>
                  </a:lnTo>
                  <a:lnTo>
                    <a:pt x="1757108" y="418820"/>
                  </a:lnTo>
                  <a:lnTo>
                    <a:pt x="1760004" y="418820"/>
                  </a:lnTo>
                  <a:lnTo>
                    <a:pt x="1786978" y="418363"/>
                  </a:lnTo>
                  <a:lnTo>
                    <a:pt x="1835670" y="416331"/>
                  </a:lnTo>
                  <a:lnTo>
                    <a:pt x="1861324" y="415874"/>
                  </a:lnTo>
                  <a:lnTo>
                    <a:pt x="1886699" y="416331"/>
                  </a:lnTo>
                  <a:lnTo>
                    <a:pt x="1934184" y="418363"/>
                  </a:lnTo>
                  <a:lnTo>
                    <a:pt x="1960892" y="418820"/>
                  </a:lnTo>
                  <a:lnTo>
                    <a:pt x="1963229" y="418820"/>
                  </a:lnTo>
                  <a:lnTo>
                    <a:pt x="1964397" y="415874"/>
                  </a:lnTo>
                  <a:lnTo>
                    <a:pt x="1965566" y="412915"/>
                  </a:lnTo>
                  <a:lnTo>
                    <a:pt x="1965540" y="403923"/>
                  </a:lnTo>
                  <a:lnTo>
                    <a:pt x="1963229" y="398132"/>
                  </a:lnTo>
                  <a:lnTo>
                    <a:pt x="1960892" y="397548"/>
                  </a:lnTo>
                  <a:lnTo>
                    <a:pt x="1930793" y="391985"/>
                  </a:lnTo>
                  <a:lnTo>
                    <a:pt x="1913953" y="382549"/>
                  </a:lnTo>
                  <a:lnTo>
                    <a:pt x="1906600" y="368261"/>
                  </a:lnTo>
                  <a:lnTo>
                    <a:pt x="1905000" y="348145"/>
                  </a:lnTo>
                  <a:lnTo>
                    <a:pt x="1905000" y="232257"/>
                  </a:lnTo>
                  <a:lnTo>
                    <a:pt x="1943938" y="239318"/>
                  </a:lnTo>
                  <a:lnTo>
                    <a:pt x="1970214" y="271068"/>
                  </a:lnTo>
                  <a:lnTo>
                    <a:pt x="2051151" y="418719"/>
                  </a:lnTo>
                  <a:lnTo>
                    <a:pt x="2065718" y="418249"/>
                  </a:lnTo>
                  <a:lnTo>
                    <a:pt x="2099462" y="416229"/>
                  </a:lnTo>
                  <a:lnTo>
                    <a:pt x="2114029" y="415772"/>
                  </a:lnTo>
                  <a:lnTo>
                    <a:pt x="2127478" y="416229"/>
                  </a:lnTo>
                  <a:lnTo>
                    <a:pt x="2165934" y="418249"/>
                  </a:lnTo>
                  <a:lnTo>
                    <a:pt x="2183307" y="418719"/>
                  </a:lnTo>
                  <a:lnTo>
                    <a:pt x="2186228" y="418719"/>
                  </a:lnTo>
                  <a:lnTo>
                    <a:pt x="2187384" y="415772"/>
                  </a:lnTo>
                  <a:lnTo>
                    <a:pt x="2188553" y="412826"/>
                  </a:lnTo>
                  <a:lnTo>
                    <a:pt x="2189162" y="408101"/>
                  </a:lnTo>
                  <a:lnTo>
                    <a:pt x="2189162" y="403923"/>
                  </a:lnTo>
                  <a:close/>
                </a:path>
                <a:path w="4156709" h="1675765">
                  <a:moveTo>
                    <a:pt x="2437803" y="16154"/>
                  </a:moveTo>
                  <a:lnTo>
                    <a:pt x="2436025" y="9690"/>
                  </a:lnTo>
                  <a:lnTo>
                    <a:pt x="2406154" y="10147"/>
                  </a:lnTo>
                  <a:lnTo>
                    <a:pt x="2357450" y="12166"/>
                  </a:lnTo>
                  <a:lnTo>
                    <a:pt x="2331809" y="12636"/>
                  </a:lnTo>
                  <a:lnTo>
                    <a:pt x="2306053" y="12166"/>
                  </a:lnTo>
                  <a:lnTo>
                    <a:pt x="2256726" y="10147"/>
                  </a:lnTo>
                  <a:lnTo>
                    <a:pt x="2226983" y="9690"/>
                  </a:lnTo>
                  <a:lnTo>
                    <a:pt x="2224646" y="16217"/>
                  </a:lnTo>
                  <a:lnTo>
                    <a:pt x="2224646" y="25044"/>
                  </a:lnTo>
                  <a:lnTo>
                    <a:pt x="2226983" y="30949"/>
                  </a:lnTo>
                  <a:lnTo>
                    <a:pt x="2229320" y="30949"/>
                  </a:lnTo>
                  <a:lnTo>
                    <a:pt x="2259800" y="36868"/>
                  </a:lnTo>
                  <a:lnTo>
                    <a:pt x="2277440" y="46469"/>
                  </a:lnTo>
                  <a:lnTo>
                    <a:pt x="2285581" y="60820"/>
                  </a:lnTo>
                  <a:lnTo>
                    <a:pt x="2287549" y="80949"/>
                  </a:lnTo>
                  <a:lnTo>
                    <a:pt x="2287549" y="348030"/>
                  </a:lnTo>
                  <a:lnTo>
                    <a:pt x="2285581" y="368160"/>
                  </a:lnTo>
                  <a:lnTo>
                    <a:pt x="2277440" y="382447"/>
                  </a:lnTo>
                  <a:lnTo>
                    <a:pt x="2259800" y="391871"/>
                  </a:lnTo>
                  <a:lnTo>
                    <a:pt x="2229320" y="397446"/>
                  </a:lnTo>
                  <a:lnTo>
                    <a:pt x="2226983" y="398081"/>
                  </a:lnTo>
                  <a:lnTo>
                    <a:pt x="2224646" y="403974"/>
                  </a:lnTo>
                  <a:lnTo>
                    <a:pt x="2224646" y="412813"/>
                  </a:lnTo>
                  <a:lnTo>
                    <a:pt x="2226983" y="418719"/>
                  </a:lnTo>
                  <a:lnTo>
                    <a:pt x="2256726" y="418249"/>
                  </a:lnTo>
                  <a:lnTo>
                    <a:pt x="2306040" y="416229"/>
                  </a:lnTo>
                  <a:lnTo>
                    <a:pt x="2331809" y="415772"/>
                  </a:lnTo>
                  <a:lnTo>
                    <a:pt x="2357463" y="416229"/>
                  </a:lnTo>
                  <a:lnTo>
                    <a:pt x="2406154" y="418249"/>
                  </a:lnTo>
                  <a:lnTo>
                    <a:pt x="2433116" y="418719"/>
                  </a:lnTo>
                  <a:lnTo>
                    <a:pt x="2436037" y="418719"/>
                  </a:lnTo>
                  <a:lnTo>
                    <a:pt x="2437790" y="412826"/>
                  </a:lnTo>
                  <a:lnTo>
                    <a:pt x="2437803" y="403910"/>
                  </a:lnTo>
                  <a:lnTo>
                    <a:pt x="2436025" y="398018"/>
                  </a:lnTo>
                  <a:lnTo>
                    <a:pt x="2402979" y="391871"/>
                  </a:lnTo>
                  <a:lnTo>
                    <a:pt x="2385517" y="382447"/>
                  </a:lnTo>
                  <a:lnTo>
                    <a:pt x="2377440" y="368160"/>
                  </a:lnTo>
                  <a:lnTo>
                    <a:pt x="2375471" y="348030"/>
                  </a:lnTo>
                  <a:lnTo>
                    <a:pt x="2375471" y="80949"/>
                  </a:lnTo>
                  <a:lnTo>
                    <a:pt x="2377440" y="60820"/>
                  </a:lnTo>
                  <a:lnTo>
                    <a:pt x="2385517" y="46482"/>
                  </a:lnTo>
                  <a:lnTo>
                    <a:pt x="2402979" y="36880"/>
                  </a:lnTo>
                  <a:lnTo>
                    <a:pt x="2433116" y="30949"/>
                  </a:lnTo>
                  <a:lnTo>
                    <a:pt x="2436050" y="30949"/>
                  </a:lnTo>
                  <a:lnTo>
                    <a:pt x="2437803" y="25044"/>
                  </a:lnTo>
                  <a:lnTo>
                    <a:pt x="2437803" y="16154"/>
                  </a:lnTo>
                  <a:close/>
                </a:path>
                <a:path w="4156709" h="1675765">
                  <a:moveTo>
                    <a:pt x="2619705" y="930389"/>
                  </a:moveTo>
                  <a:lnTo>
                    <a:pt x="2618536" y="924496"/>
                  </a:lnTo>
                  <a:lnTo>
                    <a:pt x="2616187" y="923925"/>
                  </a:lnTo>
                  <a:lnTo>
                    <a:pt x="2588552" y="918718"/>
                  </a:lnTo>
                  <a:lnTo>
                    <a:pt x="2569311" y="910158"/>
                  </a:lnTo>
                  <a:lnTo>
                    <a:pt x="2555760" y="898182"/>
                  </a:lnTo>
                  <a:lnTo>
                    <a:pt x="2545143" y="882738"/>
                  </a:lnTo>
                  <a:lnTo>
                    <a:pt x="2467470" y="758710"/>
                  </a:lnTo>
                  <a:lnTo>
                    <a:pt x="2457805" y="743292"/>
                  </a:lnTo>
                  <a:lnTo>
                    <a:pt x="2471775" y="737006"/>
                  </a:lnTo>
                  <a:lnTo>
                    <a:pt x="2494610" y="726732"/>
                  </a:lnTo>
                  <a:lnTo>
                    <a:pt x="2521648" y="704329"/>
                  </a:lnTo>
                  <a:lnTo>
                    <a:pt x="2538298" y="675970"/>
                  </a:lnTo>
                  <a:lnTo>
                    <a:pt x="2543987" y="641553"/>
                  </a:lnTo>
                  <a:lnTo>
                    <a:pt x="2537980" y="607555"/>
                  </a:lnTo>
                  <a:lnTo>
                    <a:pt x="2519667" y="578561"/>
                  </a:lnTo>
                  <a:lnTo>
                    <a:pt x="2495613" y="561086"/>
                  </a:lnTo>
                  <a:lnTo>
                    <a:pt x="2488654" y="556031"/>
                  </a:lnTo>
                  <a:lnTo>
                    <a:pt x="2451989" y="543928"/>
                  </a:lnTo>
                  <a:lnTo>
                    <a:pt x="2451989" y="647598"/>
                  </a:lnTo>
                  <a:lnTo>
                    <a:pt x="2447315" y="687374"/>
                  </a:lnTo>
                  <a:lnTo>
                    <a:pt x="2432545" y="715238"/>
                  </a:lnTo>
                  <a:lnTo>
                    <a:pt x="2406535" y="731647"/>
                  </a:lnTo>
                  <a:lnTo>
                    <a:pt x="2368143" y="737006"/>
                  </a:lnTo>
                  <a:lnTo>
                    <a:pt x="2359964" y="736968"/>
                  </a:lnTo>
                  <a:lnTo>
                    <a:pt x="2351786" y="736561"/>
                  </a:lnTo>
                  <a:lnTo>
                    <a:pt x="2343645" y="735787"/>
                  </a:lnTo>
                  <a:lnTo>
                    <a:pt x="2335542" y="734644"/>
                  </a:lnTo>
                  <a:lnTo>
                    <a:pt x="2335542" y="602284"/>
                  </a:lnTo>
                  <a:lnTo>
                    <a:pt x="2336749" y="583971"/>
                  </a:lnTo>
                  <a:lnTo>
                    <a:pt x="2342591" y="571131"/>
                  </a:lnTo>
                  <a:lnTo>
                    <a:pt x="2356408" y="563587"/>
                  </a:lnTo>
                  <a:lnTo>
                    <a:pt x="2381529" y="561111"/>
                  </a:lnTo>
                  <a:lnTo>
                    <a:pt x="2413673" y="566826"/>
                  </a:lnTo>
                  <a:lnTo>
                    <a:pt x="2435542" y="583590"/>
                  </a:lnTo>
                  <a:lnTo>
                    <a:pt x="2448026" y="610743"/>
                  </a:lnTo>
                  <a:lnTo>
                    <a:pt x="2451989" y="647598"/>
                  </a:lnTo>
                  <a:lnTo>
                    <a:pt x="2451989" y="543928"/>
                  </a:lnTo>
                  <a:lnTo>
                    <a:pt x="2444483" y="541439"/>
                  </a:lnTo>
                  <a:lnTo>
                    <a:pt x="2419375" y="539178"/>
                  </a:lnTo>
                  <a:lnTo>
                    <a:pt x="2386774" y="536257"/>
                  </a:lnTo>
                  <a:lnTo>
                    <a:pt x="2360980" y="536714"/>
                  </a:lnTo>
                  <a:lnTo>
                    <a:pt x="2317496" y="538721"/>
                  </a:lnTo>
                  <a:lnTo>
                    <a:pt x="2293023" y="539178"/>
                  </a:lnTo>
                  <a:lnTo>
                    <a:pt x="2267191" y="538721"/>
                  </a:lnTo>
                  <a:lnTo>
                    <a:pt x="2217699" y="536714"/>
                  </a:lnTo>
                  <a:lnTo>
                    <a:pt x="2190546" y="536257"/>
                  </a:lnTo>
                  <a:lnTo>
                    <a:pt x="2187625" y="536257"/>
                  </a:lnTo>
                  <a:lnTo>
                    <a:pt x="2185873" y="542772"/>
                  </a:lnTo>
                  <a:lnTo>
                    <a:pt x="2185873" y="551611"/>
                  </a:lnTo>
                  <a:lnTo>
                    <a:pt x="2187651" y="557517"/>
                  </a:lnTo>
                  <a:lnTo>
                    <a:pt x="2190546" y="557517"/>
                  </a:lnTo>
                  <a:lnTo>
                    <a:pt x="2220430" y="563435"/>
                  </a:lnTo>
                  <a:lnTo>
                    <a:pt x="2237930" y="573036"/>
                  </a:lnTo>
                  <a:lnTo>
                    <a:pt x="2246147" y="587387"/>
                  </a:lnTo>
                  <a:lnTo>
                    <a:pt x="2248204" y="607517"/>
                  </a:lnTo>
                  <a:lnTo>
                    <a:pt x="2248204" y="874598"/>
                  </a:lnTo>
                  <a:lnTo>
                    <a:pt x="2246147" y="894727"/>
                  </a:lnTo>
                  <a:lnTo>
                    <a:pt x="2237930" y="909002"/>
                  </a:lnTo>
                  <a:lnTo>
                    <a:pt x="2220430" y="918438"/>
                  </a:lnTo>
                  <a:lnTo>
                    <a:pt x="2190546" y="924013"/>
                  </a:lnTo>
                  <a:lnTo>
                    <a:pt x="2187625" y="924585"/>
                  </a:lnTo>
                  <a:lnTo>
                    <a:pt x="2185898" y="930389"/>
                  </a:lnTo>
                  <a:lnTo>
                    <a:pt x="2185886" y="939355"/>
                  </a:lnTo>
                  <a:lnTo>
                    <a:pt x="2187651" y="945210"/>
                  </a:lnTo>
                  <a:lnTo>
                    <a:pt x="2190546" y="945210"/>
                  </a:lnTo>
                  <a:lnTo>
                    <a:pt x="2217521" y="944753"/>
                  </a:lnTo>
                  <a:lnTo>
                    <a:pt x="2266213" y="942733"/>
                  </a:lnTo>
                  <a:lnTo>
                    <a:pt x="2291867" y="942276"/>
                  </a:lnTo>
                  <a:lnTo>
                    <a:pt x="2317242" y="942733"/>
                  </a:lnTo>
                  <a:lnTo>
                    <a:pt x="2364740" y="944753"/>
                  </a:lnTo>
                  <a:lnTo>
                    <a:pt x="2391435" y="945210"/>
                  </a:lnTo>
                  <a:lnTo>
                    <a:pt x="2393772" y="945210"/>
                  </a:lnTo>
                  <a:lnTo>
                    <a:pt x="2394940" y="942276"/>
                  </a:lnTo>
                  <a:lnTo>
                    <a:pt x="2396096" y="939355"/>
                  </a:lnTo>
                  <a:lnTo>
                    <a:pt x="2396083" y="930389"/>
                  </a:lnTo>
                  <a:lnTo>
                    <a:pt x="2393772" y="924585"/>
                  </a:lnTo>
                  <a:lnTo>
                    <a:pt x="2391435" y="924013"/>
                  </a:lnTo>
                  <a:lnTo>
                    <a:pt x="2361323" y="918438"/>
                  </a:lnTo>
                  <a:lnTo>
                    <a:pt x="2344483" y="909002"/>
                  </a:lnTo>
                  <a:lnTo>
                    <a:pt x="2337143" y="894715"/>
                  </a:lnTo>
                  <a:lnTo>
                    <a:pt x="2335542" y="874598"/>
                  </a:lnTo>
                  <a:lnTo>
                    <a:pt x="2335542" y="758710"/>
                  </a:lnTo>
                  <a:lnTo>
                    <a:pt x="2374481" y="765771"/>
                  </a:lnTo>
                  <a:lnTo>
                    <a:pt x="2400757" y="797534"/>
                  </a:lnTo>
                  <a:lnTo>
                    <a:pt x="2481694" y="945184"/>
                  </a:lnTo>
                  <a:lnTo>
                    <a:pt x="2496274" y="944727"/>
                  </a:lnTo>
                  <a:lnTo>
                    <a:pt x="2530005" y="942695"/>
                  </a:lnTo>
                  <a:lnTo>
                    <a:pt x="2544584" y="942238"/>
                  </a:lnTo>
                  <a:lnTo>
                    <a:pt x="2558021" y="942695"/>
                  </a:lnTo>
                  <a:lnTo>
                    <a:pt x="2596477" y="944727"/>
                  </a:lnTo>
                  <a:lnTo>
                    <a:pt x="2613850" y="945184"/>
                  </a:lnTo>
                  <a:lnTo>
                    <a:pt x="2616835" y="945184"/>
                  </a:lnTo>
                  <a:lnTo>
                    <a:pt x="2617978" y="942238"/>
                  </a:lnTo>
                  <a:lnTo>
                    <a:pt x="2619121" y="939304"/>
                  </a:lnTo>
                  <a:lnTo>
                    <a:pt x="2619705" y="934504"/>
                  </a:lnTo>
                  <a:lnTo>
                    <a:pt x="2619705" y="930389"/>
                  </a:lnTo>
                  <a:close/>
                </a:path>
                <a:path w="4156709" h="1675765">
                  <a:moveTo>
                    <a:pt x="2900108" y="292277"/>
                  </a:moveTo>
                  <a:lnTo>
                    <a:pt x="2899587" y="289915"/>
                  </a:lnTo>
                  <a:lnTo>
                    <a:pt x="2893733" y="287553"/>
                  </a:lnTo>
                  <a:lnTo>
                    <a:pt x="2884995" y="287553"/>
                  </a:lnTo>
                  <a:lnTo>
                    <a:pt x="2880322" y="288734"/>
                  </a:lnTo>
                  <a:lnTo>
                    <a:pt x="2879140" y="292277"/>
                  </a:lnTo>
                  <a:lnTo>
                    <a:pt x="2857004" y="336143"/>
                  </a:lnTo>
                  <a:lnTo>
                    <a:pt x="2826601" y="371830"/>
                  </a:lnTo>
                  <a:lnTo>
                    <a:pt x="2786799" y="395833"/>
                  </a:lnTo>
                  <a:lnTo>
                    <a:pt x="2736507" y="404622"/>
                  </a:lnTo>
                  <a:lnTo>
                    <a:pt x="2695016" y="398030"/>
                  </a:lnTo>
                  <a:lnTo>
                    <a:pt x="2660421" y="379349"/>
                  </a:lnTo>
                  <a:lnTo>
                    <a:pt x="2633002" y="350215"/>
                  </a:lnTo>
                  <a:lnTo>
                    <a:pt x="2613063" y="312254"/>
                  </a:lnTo>
                  <a:lnTo>
                    <a:pt x="2600883" y="267106"/>
                  </a:lnTo>
                  <a:lnTo>
                    <a:pt x="2596756" y="216395"/>
                  </a:lnTo>
                  <a:lnTo>
                    <a:pt x="2600883" y="164414"/>
                  </a:lnTo>
                  <a:lnTo>
                    <a:pt x="2613139" y="118325"/>
                  </a:lnTo>
                  <a:lnTo>
                    <a:pt x="2633281" y="79717"/>
                  </a:lnTo>
                  <a:lnTo>
                    <a:pt x="2661094" y="50177"/>
                  </a:lnTo>
                  <a:lnTo>
                    <a:pt x="2696349" y="31280"/>
                  </a:lnTo>
                  <a:lnTo>
                    <a:pt x="2738818" y="24638"/>
                  </a:lnTo>
                  <a:lnTo>
                    <a:pt x="2783738" y="33553"/>
                  </a:lnTo>
                  <a:lnTo>
                    <a:pt x="2821025" y="57137"/>
                  </a:lnTo>
                  <a:lnTo>
                    <a:pt x="2848495" y="90639"/>
                  </a:lnTo>
                  <a:lnTo>
                    <a:pt x="2863977" y="129336"/>
                  </a:lnTo>
                  <a:lnTo>
                    <a:pt x="2864599" y="132283"/>
                  </a:lnTo>
                  <a:lnTo>
                    <a:pt x="2869260" y="134073"/>
                  </a:lnTo>
                  <a:lnTo>
                    <a:pt x="2878023" y="134073"/>
                  </a:lnTo>
                  <a:lnTo>
                    <a:pt x="2885033" y="132283"/>
                  </a:lnTo>
                  <a:lnTo>
                    <a:pt x="2885033" y="129336"/>
                  </a:lnTo>
                  <a:lnTo>
                    <a:pt x="2881985" y="102819"/>
                  </a:lnTo>
                  <a:lnTo>
                    <a:pt x="2879115" y="72936"/>
                  </a:lnTo>
                  <a:lnTo>
                    <a:pt x="2876562" y="42722"/>
                  </a:lnTo>
                  <a:lnTo>
                    <a:pt x="2874518" y="15214"/>
                  </a:lnTo>
                  <a:lnTo>
                    <a:pt x="2846705" y="12915"/>
                  </a:lnTo>
                  <a:lnTo>
                    <a:pt x="2816326" y="7861"/>
                  </a:lnTo>
                  <a:lnTo>
                    <a:pt x="2781706" y="2806"/>
                  </a:lnTo>
                  <a:lnTo>
                    <a:pt x="2741142" y="508"/>
                  </a:lnTo>
                  <a:lnTo>
                    <a:pt x="2689174" y="5080"/>
                  </a:lnTo>
                  <a:lnTo>
                    <a:pt x="2642705" y="18110"/>
                  </a:lnTo>
                  <a:lnTo>
                    <a:pt x="2602192" y="38569"/>
                  </a:lnTo>
                  <a:lnTo>
                    <a:pt x="2568054" y="65430"/>
                  </a:lnTo>
                  <a:lnTo>
                    <a:pt x="2540749" y="97675"/>
                  </a:lnTo>
                  <a:lnTo>
                    <a:pt x="2520708" y="134264"/>
                  </a:lnTo>
                  <a:lnTo>
                    <a:pt x="2508364" y="174180"/>
                  </a:lnTo>
                  <a:lnTo>
                    <a:pt x="2504148" y="216395"/>
                  </a:lnTo>
                  <a:lnTo>
                    <a:pt x="2507754" y="256730"/>
                  </a:lnTo>
                  <a:lnTo>
                    <a:pt x="2518587" y="295376"/>
                  </a:lnTo>
                  <a:lnTo>
                    <a:pt x="2536672" y="331203"/>
                  </a:lnTo>
                  <a:lnTo>
                    <a:pt x="2562009" y="363067"/>
                  </a:lnTo>
                  <a:lnTo>
                    <a:pt x="2594648" y="389826"/>
                  </a:lnTo>
                  <a:lnTo>
                    <a:pt x="2634589" y="410349"/>
                  </a:lnTo>
                  <a:lnTo>
                    <a:pt x="2681859" y="423494"/>
                  </a:lnTo>
                  <a:lnTo>
                    <a:pt x="2736494" y="428129"/>
                  </a:lnTo>
                  <a:lnTo>
                    <a:pt x="2777490" y="424726"/>
                  </a:lnTo>
                  <a:lnTo>
                    <a:pt x="2816466" y="417245"/>
                  </a:lnTo>
                  <a:lnTo>
                    <a:pt x="2851848" y="409765"/>
                  </a:lnTo>
                  <a:lnTo>
                    <a:pt x="2882049" y="406361"/>
                  </a:lnTo>
                  <a:lnTo>
                    <a:pt x="2890837" y="348869"/>
                  </a:lnTo>
                  <a:lnTo>
                    <a:pt x="2900108" y="292277"/>
                  </a:lnTo>
                  <a:close/>
                </a:path>
                <a:path w="4156709" h="1675765">
                  <a:moveTo>
                    <a:pt x="2930093" y="824014"/>
                  </a:moveTo>
                  <a:lnTo>
                    <a:pt x="2921914" y="785736"/>
                  </a:lnTo>
                  <a:lnTo>
                    <a:pt x="2869844" y="729005"/>
                  </a:lnTo>
                  <a:lnTo>
                    <a:pt x="2834894" y="706678"/>
                  </a:lnTo>
                  <a:lnTo>
                    <a:pt x="2799931" y="685774"/>
                  </a:lnTo>
                  <a:lnTo>
                    <a:pt x="2769438" y="664375"/>
                  </a:lnTo>
                  <a:lnTo>
                    <a:pt x="2747873" y="640524"/>
                  </a:lnTo>
                  <a:lnTo>
                    <a:pt x="2739694" y="612267"/>
                  </a:lnTo>
                  <a:lnTo>
                    <a:pt x="2744228" y="587565"/>
                  </a:lnTo>
                  <a:lnTo>
                    <a:pt x="2757233" y="568223"/>
                  </a:lnTo>
                  <a:lnTo>
                    <a:pt x="2777769" y="555612"/>
                  </a:lnTo>
                  <a:lnTo>
                    <a:pt x="2804922" y="551091"/>
                  </a:lnTo>
                  <a:lnTo>
                    <a:pt x="2834322" y="556729"/>
                  </a:lnTo>
                  <a:lnTo>
                    <a:pt x="2858046" y="573671"/>
                  </a:lnTo>
                  <a:lnTo>
                    <a:pt x="2876321" y="601967"/>
                  </a:lnTo>
                  <a:lnTo>
                    <a:pt x="2889339" y="641692"/>
                  </a:lnTo>
                  <a:lnTo>
                    <a:pt x="2889872" y="645223"/>
                  </a:lnTo>
                  <a:lnTo>
                    <a:pt x="2895714" y="646417"/>
                  </a:lnTo>
                  <a:lnTo>
                    <a:pt x="2904439" y="646417"/>
                  </a:lnTo>
                  <a:lnTo>
                    <a:pt x="2910878" y="644042"/>
                  </a:lnTo>
                  <a:lnTo>
                    <a:pt x="2910294" y="641692"/>
                  </a:lnTo>
                  <a:lnTo>
                    <a:pt x="2907639" y="617397"/>
                  </a:lnTo>
                  <a:lnTo>
                    <a:pt x="2905645" y="593001"/>
                  </a:lnTo>
                  <a:lnTo>
                    <a:pt x="2904083" y="568388"/>
                  </a:lnTo>
                  <a:lnTo>
                    <a:pt x="2902724" y="543445"/>
                  </a:lnTo>
                  <a:lnTo>
                    <a:pt x="2875902" y="538911"/>
                  </a:lnTo>
                  <a:lnTo>
                    <a:pt x="2854541" y="533476"/>
                  </a:lnTo>
                  <a:lnTo>
                    <a:pt x="2832963" y="528904"/>
                  </a:lnTo>
                  <a:lnTo>
                    <a:pt x="2805493" y="526986"/>
                  </a:lnTo>
                  <a:lnTo>
                    <a:pt x="2757678" y="533374"/>
                  </a:lnTo>
                  <a:lnTo>
                    <a:pt x="2718981" y="551065"/>
                  </a:lnTo>
                  <a:lnTo>
                    <a:pt x="2690279" y="577799"/>
                  </a:lnTo>
                  <a:lnTo>
                    <a:pt x="2672423" y="611301"/>
                  </a:lnTo>
                  <a:lnTo>
                    <a:pt x="2666276" y="649325"/>
                  </a:lnTo>
                  <a:lnTo>
                    <a:pt x="2674505" y="687793"/>
                  </a:lnTo>
                  <a:lnTo>
                    <a:pt x="2696210" y="718604"/>
                  </a:lnTo>
                  <a:lnTo>
                    <a:pt x="2726893" y="743953"/>
                  </a:lnTo>
                  <a:lnTo>
                    <a:pt x="2762059" y="766000"/>
                  </a:lnTo>
                  <a:lnTo>
                    <a:pt x="2797225" y="786917"/>
                  </a:lnTo>
                  <a:lnTo>
                    <a:pt x="2827909" y="808875"/>
                  </a:lnTo>
                  <a:lnTo>
                    <a:pt x="2849600" y="834047"/>
                  </a:lnTo>
                  <a:lnTo>
                    <a:pt x="2857830" y="864603"/>
                  </a:lnTo>
                  <a:lnTo>
                    <a:pt x="2853893" y="891616"/>
                  </a:lnTo>
                  <a:lnTo>
                    <a:pt x="2841599" y="912609"/>
                  </a:lnTo>
                  <a:lnTo>
                    <a:pt x="2820251" y="926223"/>
                  </a:lnTo>
                  <a:lnTo>
                    <a:pt x="2789123" y="931075"/>
                  </a:lnTo>
                  <a:lnTo>
                    <a:pt x="2752318" y="923975"/>
                  </a:lnTo>
                  <a:lnTo>
                    <a:pt x="2720556" y="902982"/>
                  </a:lnTo>
                  <a:lnTo>
                    <a:pt x="2695117" y="868540"/>
                  </a:lnTo>
                  <a:lnTo>
                    <a:pt x="2677312" y="821080"/>
                  </a:lnTo>
                  <a:lnTo>
                    <a:pt x="2676169" y="817524"/>
                  </a:lnTo>
                  <a:lnTo>
                    <a:pt x="2671495" y="816356"/>
                  </a:lnTo>
                  <a:lnTo>
                    <a:pt x="2662758" y="816356"/>
                  </a:lnTo>
                  <a:lnTo>
                    <a:pt x="2656357" y="818705"/>
                  </a:lnTo>
                  <a:lnTo>
                    <a:pt x="2656357" y="821080"/>
                  </a:lnTo>
                  <a:lnTo>
                    <a:pt x="2657906" y="845616"/>
                  </a:lnTo>
                  <a:lnTo>
                    <a:pt x="2659138" y="874458"/>
                  </a:lnTo>
                  <a:lnTo>
                    <a:pt x="2661031" y="930490"/>
                  </a:lnTo>
                  <a:lnTo>
                    <a:pt x="2692336" y="935990"/>
                  </a:lnTo>
                  <a:lnTo>
                    <a:pt x="2721445" y="944079"/>
                  </a:lnTo>
                  <a:lnTo>
                    <a:pt x="2752090" y="951407"/>
                  </a:lnTo>
                  <a:lnTo>
                    <a:pt x="2787967" y="954595"/>
                  </a:lnTo>
                  <a:lnTo>
                    <a:pt x="2835173" y="948817"/>
                  </a:lnTo>
                  <a:lnTo>
                    <a:pt x="2874454" y="932014"/>
                  </a:lnTo>
                  <a:lnTo>
                    <a:pt x="2904363" y="905040"/>
                  </a:lnTo>
                  <a:lnTo>
                    <a:pt x="2923400" y="868768"/>
                  </a:lnTo>
                  <a:lnTo>
                    <a:pt x="2930093" y="824014"/>
                  </a:lnTo>
                  <a:close/>
                </a:path>
                <a:path w="4156709" h="1675765">
                  <a:moveTo>
                    <a:pt x="3206648" y="542683"/>
                  </a:moveTo>
                  <a:lnTo>
                    <a:pt x="3204883" y="536206"/>
                  </a:lnTo>
                  <a:lnTo>
                    <a:pt x="3175000" y="536663"/>
                  </a:lnTo>
                  <a:lnTo>
                    <a:pt x="3126308" y="538683"/>
                  </a:lnTo>
                  <a:lnTo>
                    <a:pt x="3100654" y="539140"/>
                  </a:lnTo>
                  <a:lnTo>
                    <a:pt x="3074898" y="538683"/>
                  </a:lnTo>
                  <a:lnTo>
                    <a:pt x="3025571" y="536663"/>
                  </a:lnTo>
                  <a:lnTo>
                    <a:pt x="2995828" y="536206"/>
                  </a:lnTo>
                  <a:lnTo>
                    <a:pt x="2993491" y="542734"/>
                  </a:lnTo>
                  <a:lnTo>
                    <a:pt x="2993491" y="551586"/>
                  </a:lnTo>
                  <a:lnTo>
                    <a:pt x="2995828" y="557491"/>
                  </a:lnTo>
                  <a:lnTo>
                    <a:pt x="2998178" y="557491"/>
                  </a:lnTo>
                  <a:lnTo>
                    <a:pt x="3028658" y="563397"/>
                  </a:lnTo>
                  <a:lnTo>
                    <a:pt x="3046298" y="572998"/>
                  </a:lnTo>
                  <a:lnTo>
                    <a:pt x="3054439" y="587349"/>
                  </a:lnTo>
                  <a:lnTo>
                    <a:pt x="3056407" y="607491"/>
                  </a:lnTo>
                  <a:lnTo>
                    <a:pt x="3056407" y="874572"/>
                  </a:lnTo>
                  <a:lnTo>
                    <a:pt x="3054439" y="894689"/>
                  </a:lnTo>
                  <a:lnTo>
                    <a:pt x="3046285" y="908964"/>
                  </a:lnTo>
                  <a:lnTo>
                    <a:pt x="3028645" y="918400"/>
                  </a:lnTo>
                  <a:lnTo>
                    <a:pt x="2998178" y="923963"/>
                  </a:lnTo>
                  <a:lnTo>
                    <a:pt x="2995828" y="924547"/>
                  </a:lnTo>
                  <a:lnTo>
                    <a:pt x="2993491" y="930440"/>
                  </a:lnTo>
                  <a:lnTo>
                    <a:pt x="2993491" y="939279"/>
                  </a:lnTo>
                  <a:lnTo>
                    <a:pt x="2995828" y="945184"/>
                  </a:lnTo>
                  <a:lnTo>
                    <a:pt x="3025571" y="944727"/>
                  </a:lnTo>
                  <a:lnTo>
                    <a:pt x="3074886" y="942695"/>
                  </a:lnTo>
                  <a:lnTo>
                    <a:pt x="3100654" y="942238"/>
                  </a:lnTo>
                  <a:lnTo>
                    <a:pt x="3126321" y="942695"/>
                  </a:lnTo>
                  <a:lnTo>
                    <a:pt x="3175012" y="944727"/>
                  </a:lnTo>
                  <a:lnTo>
                    <a:pt x="3201974" y="945184"/>
                  </a:lnTo>
                  <a:lnTo>
                    <a:pt x="3204883" y="945184"/>
                  </a:lnTo>
                  <a:lnTo>
                    <a:pt x="3206572" y="939355"/>
                  </a:lnTo>
                  <a:lnTo>
                    <a:pt x="3206648" y="930440"/>
                  </a:lnTo>
                  <a:lnTo>
                    <a:pt x="3204883" y="924560"/>
                  </a:lnTo>
                  <a:lnTo>
                    <a:pt x="3171837" y="918400"/>
                  </a:lnTo>
                  <a:lnTo>
                    <a:pt x="3154362" y="908977"/>
                  </a:lnTo>
                  <a:lnTo>
                    <a:pt x="3146285" y="894689"/>
                  </a:lnTo>
                  <a:lnTo>
                    <a:pt x="3144329" y="874572"/>
                  </a:lnTo>
                  <a:lnTo>
                    <a:pt x="3144329" y="607491"/>
                  </a:lnTo>
                  <a:lnTo>
                    <a:pt x="3146285" y="587349"/>
                  </a:lnTo>
                  <a:lnTo>
                    <a:pt x="3154362" y="573011"/>
                  </a:lnTo>
                  <a:lnTo>
                    <a:pt x="3171837" y="563410"/>
                  </a:lnTo>
                  <a:lnTo>
                    <a:pt x="3201974" y="557491"/>
                  </a:lnTo>
                  <a:lnTo>
                    <a:pt x="3204895" y="557491"/>
                  </a:lnTo>
                  <a:lnTo>
                    <a:pt x="3206648" y="551586"/>
                  </a:lnTo>
                  <a:lnTo>
                    <a:pt x="3206648" y="542683"/>
                  </a:lnTo>
                  <a:close/>
                </a:path>
                <a:path w="4156709" h="1675765">
                  <a:moveTo>
                    <a:pt x="3379978" y="408076"/>
                  </a:moveTo>
                  <a:lnTo>
                    <a:pt x="3346551" y="391299"/>
                  </a:lnTo>
                  <a:lnTo>
                    <a:pt x="3326955" y="379717"/>
                  </a:lnTo>
                  <a:lnTo>
                    <a:pt x="3313036" y="362280"/>
                  </a:lnTo>
                  <a:lnTo>
                    <a:pt x="3302508" y="338607"/>
                  </a:lnTo>
                  <a:lnTo>
                    <a:pt x="3279991" y="278612"/>
                  </a:lnTo>
                  <a:lnTo>
                    <a:pt x="3271202" y="255206"/>
                  </a:lnTo>
                  <a:lnTo>
                    <a:pt x="3218662" y="115201"/>
                  </a:lnTo>
                  <a:lnTo>
                    <a:pt x="3181985" y="17500"/>
                  </a:lnTo>
                  <a:lnTo>
                    <a:pt x="3181985" y="255206"/>
                  </a:lnTo>
                  <a:lnTo>
                    <a:pt x="3078924" y="255206"/>
                  </a:lnTo>
                  <a:lnTo>
                    <a:pt x="3131921" y="115201"/>
                  </a:lnTo>
                  <a:lnTo>
                    <a:pt x="3181985" y="255206"/>
                  </a:lnTo>
                  <a:lnTo>
                    <a:pt x="3181985" y="17500"/>
                  </a:lnTo>
                  <a:lnTo>
                    <a:pt x="3177336" y="5118"/>
                  </a:lnTo>
                  <a:lnTo>
                    <a:pt x="3176765" y="2743"/>
                  </a:lnTo>
                  <a:lnTo>
                    <a:pt x="3170936" y="381"/>
                  </a:lnTo>
                  <a:lnTo>
                    <a:pt x="3164535" y="381"/>
                  </a:lnTo>
                  <a:lnTo>
                    <a:pt x="3159772" y="0"/>
                  </a:lnTo>
                  <a:lnTo>
                    <a:pt x="3155073" y="1727"/>
                  </a:lnTo>
                  <a:lnTo>
                    <a:pt x="3151670" y="5118"/>
                  </a:lnTo>
                  <a:lnTo>
                    <a:pt x="3011297" y="338607"/>
                  </a:lnTo>
                  <a:lnTo>
                    <a:pt x="2998609" y="363270"/>
                  </a:lnTo>
                  <a:lnTo>
                    <a:pt x="2984957" y="381038"/>
                  </a:lnTo>
                  <a:lnTo>
                    <a:pt x="2967583" y="392303"/>
                  </a:lnTo>
                  <a:lnTo>
                    <a:pt x="2943733" y="397446"/>
                  </a:lnTo>
                  <a:lnTo>
                    <a:pt x="2940075" y="399757"/>
                  </a:lnTo>
                  <a:lnTo>
                    <a:pt x="2937687" y="403707"/>
                  </a:lnTo>
                  <a:lnTo>
                    <a:pt x="2937345" y="408076"/>
                  </a:lnTo>
                  <a:lnTo>
                    <a:pt x="2936748" y="412826"/>
                  </a:lnTo>
                  <a:lnTo>
                    <a:pt x="2938513" y="418719"/>
                  </a:lnTo>
                  <a:lnTo>
                    <a:pt x="2941421" y="418719"/>
                  </a:lnTo>
                  <a:lnTo>
                    <a:pt x="2959735" y="418249"/>
                  </a:lnTo>
                  <a:lnTo>
                    <a:pt x="2990469" y="416229"/>
                  </a:lnTo>
                  <a:lnTo>
                    <a:pt x="3007804" y="415772"/>
                  </a:lnTo>
                  <a:lnTo>
                    <a:pt x="3028315" y="416229"/>
                  </a:lnTo>
                  <a:lnTo>
                    <a:pt x="3061690" y="418249"/>
                  </a:lnTo>
                  <a:lnTo>
                    <a:pt x="3083509" y="418719"/>
                  </a:lnTo>
                  <a:lnTo>
                    <a:pt x="3085846" y="418719"/>
                  </a:lnTo>
                  <a:lnTo>
                    <a:pt x="3087014" y="415772"/>
                  </a:lnTo>
                  <a:lnTo>
                    <a:pt x="3088170" y="412826"/>
                  </a:lnTo>
                  <a:lnTo>
                    <a:pt x="3088144" y="403707"/>
                  </a:lnTo>
                  <a:lnTo>
                    <a:pt x="3087014" y="398018"/>
                  </a:lnTo>
                  <a:lnTo>
                    <a:pt x="3084677" y="397433"/>
                  </a:lnTo>
                  <a:lnTo>
                    <a:pt x="3062109" y="394512"/>
                  </a:lnTo>
                  <a:lnTo>
                    <a:pt x="3048216" y="388607"/>
                  </a:lnTo>
                  <a:lnTo>
                    <a:pt x="3041192" y="380072"/>
                  </a:lnTo>
                  <a:lnTo>
                    <a:pt x="3039249" y="369214"/>
                  </a:lnTo>
                  <a:lnTo>
                    <a:pt x="3040189" y="361950"/>
                  </a:lnTo>
                  <a:lnTo>
                    <a:pt x="3041675" y="354812"/>
                  </a:lnTo>
                  <a:lnTo>
                    <a:pt x="3043707" y="347802"/>
                  </a:lnTo>
                  <a:lnTo>
                    <a:pt x="3069564" y="278612"/>
                  </a:lnTo>
                  <a:lnTo>
                    <a:pt x="3190633" y="278612"/>
                  </a:lnTo>
                  <a:lnTo>
                    <a:pt x="3215678" y="348030"/>
                  </a:lnTo>
                  <a:lnTo>
                    <a:pt x="3218738" y="355955"/>
                  </a:lnTo>
                  <a:lnTo>
                    <a:pt x="3220707" y="364261"/>
                  </a:lnTo>
                  <a:lnTo>
                    <a:pt x="3221520" y="372732"/>
                  </a:lnTo>
                  <a:lnTo>
                    <a:pt x="3219373" y="382549"/>
                  </a:lnTo>
                  <a:lnTo>
                    <a:pt x="3211830" y="389940"/>
                  </a:lnTo>
                  <a:lnTo>
                    <a:pt x="3197199" y="394906"/>
                  </a:lnTo>
                  <a:lnTo>
                    <a:pt x="3173780" y="397446"/>
                  </a:lnTo>
                  <a:lnTo>
                    <a:pt x="3171431" y="398081"/>
                  </a:lnTo>
                  <a:lnTo>
                    <a:pt x="3170326" y="403707"/>
                  </a:lnTo>
                  <a:lnTo>
                    <a:pt x="3170275" y="412826"/>
                  </a:lnTo>
                  <a:lnTo>
                    <a:pt x="3172612" y="418719"/>
                  </a:lnTo>
                  <a:lnTo>
                    <a:pt x="3174949" y="418719"/>
                  </a:lnTo>
                  <a:lnTo>
                    <a:pt x="3202368" y="418249"/>
                  </a:lnTo>
                  <a:lnTo>
                    <a:pt x="3253067" y="416229"/>
                  </a:lnTo>
                  <a:lnTo>
                    <a:pt x="3279178" y="415772"/>
                  </a:lnTo>
                  <a:lnTo>
                    <a:pt x="3302546" y="416229"/>
                  </a:lnTo>
                  <a:lnTo>
                    <a:pt x="3348609" y="418249"/>
                  </a:lnTo>
                  <a:lnTo>
                    <a:pt x="3375253" y="418719"/>
                  </a:lnTo>
                  <a:lnTo>
                    <a:pt x="3377577" y="418719"/>
                  </a:lnTo>
                  <a:lnTo>
                    <a:pt x="3378746" y="415772"/>
                  </a:lnTo>
                  <a:lnTo>
                    <a:pt x="3379914" y="412826"/>
                  </a:lnTo>
                  <a:lnTo>
                    <a:pt x="3379978" y="408076"/>
                  </a:lnTo>
                  <a:close/>
                </a:path>
                <a:path w="4156709" h="1675765">
                  <a:moveTo>
                    <a:pt x="3677120" y="656971"/>
                  </a:moveTo>
                  <a:lnTo>
                    <a:pt x="3668191" y="590677"/>
                  </a:lnTo>
                  <a:lnTo>
                    <a:pt x="3662515" y="531063"/>
                  </a:lnTo>
                  <a:lnTo>
                    <a:pt x="3637635" y="534352"/>
                  </a:lnTo>
                  <a:lnTo>
                    <a:pt x="3597084" y="536968"/>
                  </a:lnTo>
                  <a:lnTo>
                    <a:pt x="3540925" y="538708"/>
                  </a:lnTo>
                  <a:lnTo>
                    <a:pt x="3469208" y="539330"/>
                  </a:lnTo>
                  <a:lnTo>
                    <a:pt x="3397770" y="538708"/>
                  </a:lnTo>
                  <a:lnTo>
                    <a:pt x="3342779" y="536968"/>
                  </a:lnTo>
                  <a:lnTo>
                    <a:pt x="3303397" y="534352"/>
                  </a:lnTo>
                  <a:lnTo>
                    <a:pt x="3278797" y="531063"/>
                  </a:lnTo>
                  <a:lnTo>
                    <a:pt x="3273310" y="560933"/>
                  </a:lnTo>
                  <a:lnTo>
                    <a:pt x="3267227" y="591794"/>
                  </a:lnTo>
                  <a:lnTo>
                    <a:pt x="3260382" y="622884"/>
                  </a:lnTo>
                  <a:lnTo>
                    <a:pt x="3252597" y="653415"/>
                  </a:lnTo>
                  <a:lnTo>
                    <a:pt x="3251428" y="656945"/>
                  </a:lnTo>
                  <a:lnTo>
                    <a:pt x="3258439" y="660501"/>
                  </a:lnTo>
                  <a:lnTo>
                    <a:pt x="3268319" y="660501"/>
                  </a:lnTo>
                  <a:lnTo>
                    <a:pt x="3272396" y="659320"/>
                  </a:lnTo>
                  <a:lnTo>
                    <a:pt x="3292271" y="621499"/>
                  </a:lnTo>
                  <a:lnTo>
                    <a:pt x="3320643" y="591667"/>
                  </a:lnTo>
                  <a:lnTo>
                    <a:pt x="3353714" y="571093"/>
                  </a:lnTo>
                  <a:lnTo>
                    <a:pt x="3386518" y="563435"/>
                  </a:lnTo>
                  <a:lnTo>
                    <a:pt x="3399917" y="563435"/>
                  </a:lnTo>
                  <a:lnTo>
                    <a:pt x="3411690" y="564540"/>
                  </a:lnTo>
                  <a:lnTo>
                    <a:pt x="3419424" y="568286"/>
                  </a:lnTo>
                  <a:lnTo>
                    <a:pt x="3423666" y="575348"/>
                  </a:lnTo>
                  <a:lnTo>
                    <a:pt x="3424948" y="586359"/>
                  </a:lnTo>
                  <a:lnTo>
                    <a:pt x="3424948" y="874585"/>
                  </a:lnTo>
                  <a:lnTo>
                    <a:pt x="3422980" y="894715"/>
                  </a:lnTo>
                  <a:lnTo>
                    <a:pt x="3414826" y="908989"/>
                  </a:lnTo>
                  <a:lnTo>
                    <a:pt x="3397199" y="918425"/>
                  </a:lnTo>
                  <a:lnTo>
                    <a:pt x="3366732" y="924001"/>
                  </a:lnTo>
                  <a:lnTo>
                    <a:pt x="3364382" y="924623"/>
                  </a:lnTo>
                  <a:lnTo>
                    <a:pt x="3362058" y="930516"/>
                  </a:lnTo>
                  <a:lnTo>
                    <a:pt x="3362058" y="939355"/>
                  </a:lnTo>
                  <a:lnTo>
                    <a:pt x="3364382" y="945261"/>
                  </a:lnTo>
                  <a:lnTo>
                    <a:pt x="3393871" y="944803"/>
                  </a:lnTo>
                  <a:lnTo>
                    <a:pt x="3443363" y="942784"/>
                  </a:lnTo>
                  <a:lnTo>
                    <a:pt x="3469208" y="942327"/>
                  </a:lnTo>
                  <a:lnTo>
                    <a:pt x="3494621" y="942784"/>
                  </a:lnTo>
                  <a:lnTo>
                    <a:pt x="3543477" y="944803"/>
                  </a:lnTo>
                  <a:lnTo>
                    <a:pt x="3572865" y="945261"/>
                  </a:lnTo>
                  <a:lnTo>
                    <a:pt x="3575215" y="939355"/>
                  </a:lnTo>
                  <a:lnTo>
                    <a:pt x="3575215" y="930465"/>
                  </a:lnTo>
                  <a:lnTo>
                    <a:pt x="3572865" y="924572"/>
                  </a:lnTo>
                  <a:lnTo>
                    <a:pt x="3570528" y="924001"/>
                  </a:lnTo>
                  <a:lnTo>
                    <a:pt x="3540048" y="918425"/>
                  </a:lnTo>
                  <a:lnTo>
                    <a:pt x="3522408" y="908989"/>
                  </a:lnTo>
                  <a:lnTo>
                    <a:pt x="3514267" y="894715"/>
                  </a:lnTo>
                  <a:lnTo>
                    <a:pt x="3512286" y="874585"/>
                  </a:lnTo>
                  <a:lnTo>
                    <a:pt x="3512286" y="586359"/>
                  </a:lnTo>
                  <a:lnTo>
                    <a:pt x="3513582" y="575830"/>
                  </a:lnTo>
                  <a:lnTo>
                    <a:pt x="3517823" y="568718"/>
                  </a:lnTo>
                  <a:lnTo>
                    <a:pt x="3525558" y="564705"/>
                  </a:lnTo>
                  <a:lnTo>
                    <a:pt x="3537331" y="563435"/>
                  </a:lnTo>
                  <a:lnTo>
                    <a:pt x="3555377" y="563435"/>
                  </a:lnTo>
                  <a:lnTo>
                    <a:pt x="3617239" y="590778"/>
                  </a:lnTo>
                  <a:lnTo>
                    <a:pt x="3655530" y="656945"/>
                  </a:lnTo>
                  <a:lnTo>
                    <a:pt x="3656063" y="658723"/>
                  </a:lnTo>
                  <a:lnTo>
                    <a:pt x="3660749" y="660501"/>
                  </a:lnTo>
                  <a:lnTo>
                    <a:pt x="3664254" y="660501"/>
                  </a:lnTo>
                  <a:lnTo>
                    <a:pt x="3671849" y="660501"/>
                  </a:lnTo>
                  <a:lnTo>
                    <a:pt x="3677120" y="656971"/>
                  </a:lnTo>
                  <a:close/>
                </a:path>
                <a:path w="4156709" h="1675765">
                  <a:moveTo>
                    <a:pt x="3900513" y="15684"/>
                  </a:moveTo>
                  <a:lnTo>
                    <a:pt x="3898760" y="9779"/>
                  </a:lnTo>
                  <a:lnTo>
                    <a:pt x="3876268" y="10337"/>
                  </a:lnTo>
                  <a:lnTo>
                    <a:pt x="3837800" y="12776"/>
                  </a:lnTo>
                  <a:lnTo>
                    <a:pt x="3817239" y="13322"/>
                  </a:lnTo>
                  <a:lnTo>
                    <a:pt x="3797858" y="12776"/>
                  </a:lnTo>
                  <a:lnTo>
                    <a:pt x="3760825" y="10337"/>
                  </a:lnTo>
                  <a:lnTo>
                    <a:pt x="3737457" y="9779"/>
                  </a:lnTo>
                  <a:lnTo>
                    <a:pt x="3735120" y="16230"/>
                  </a:lnTo>
                  <a:lnTo>
                    <a:pt x="3735120" y="25692"/>
                  </a:lnTo>
                  <a:lnTo>
                    <a:pt x="3736898" y="31013"/>
                  </a:lnTo>
                  <a:lnTo>
                    <a:pt x="3770693" y="37414"/>
                  </a:lnTo>
                  <a:lnTo>
                    <a:pt x="3790391" y="46824"/>
                  </a:lnTo>
                  <a:lnTo>
                    <a:pt x="3800805" y="60960"/>
                  </a:lnTo>
                  <a:lnTo>
                    <a:pt x="3803853" y="81013"/>
                  </a:lnTo>
                  <a:lnTo>
                    <a:pt x="3803853" y="301002"/>
                  </a:lnTo>
                  <a:lnTo>
                    <a:pt x="3537140" y="9842"/>
                  </a:lnTo>
                  <a:lnTo>
                    <a:pt x="3520021" y="10299"/>
                  </a:lnTo>
                  <a:lnTo>
                    <a:pt x="3493655" y="12319"/>
                  </a:lnTo>
                  <a:lnTo>
                    <a:pt x="3479495" y="12776"/>
                  </a:lnTo>
                  <a:lnTo>
                    <a:pt x="3465957" y="12319"/>
                  </a:lnTo>
                  <a:lnTo>
                    <a:pt x="3435845" y="10299"/>
                  </a:lnTo>
                  <a:lnTo>
                    <a:pt x="3417722" y="9842"/>
                  </a:lnTo>
                  <a:lnTo>
                    <a:pt x="3415995" y="16357"/>
                  </a:lnTo>
                  <a:lnTo>
                    <a:pt x="3415995" y="25209"/>
                  </a:lnTo>
                  <a:lnTo>
                    <a:pt x="3417735" y="31115"/>
                  </a:lnTo>
                  <a:lnTo>
                    <a:pt x="3420084" y="31115"/>
                  </a:lnTo>
                  <a:lnTo>
                    <a:pt x="3452241" y="38074"/>
                  </a:lnTo>
                  <a:lnTo>
                    <a:pt x="3471938" y="49784"/>
                  </a:lnTo>
                  <a:lnTo>
                    <a:pt x="3481717" y="67005"/>
                  </a:lnTo>
                  <a:lnTo>
                    <a:pt x="3484105" y="90512"/>
                  </a:lnTo>
                  <a:lnTo>
                    <a:pt x="3474199" y="348145"/>
                  </a:lnTo>
                  <a:lnTo>
                    <a:pt x="3471443" y="368261"/>
                  </a:lnTo>
                  <a:lnTo>
                    <a:pt x="3462197" y="382549"/>
                  </a:lnTo>
                  <a:lnTo>
                    <a:pt x="3443655" y="391985"/>
                  </a:lnTo>
                  <a:lnTo>
                    <a:pt x="3410178" y="398195"/>
                  </a:lnTo>
                  <a:lnTo>
                    <a:pt x="3407841" y="403453"/>
                  </a:lnTo>
                  <a:lnTo>
                    <a:pt x="3407841" y="413537"/>
                  </a:lnTo>
                  <a:lnTo>
                    <a:pt x="3410191" y="418820"/>
                  </a:lnTo>
                  <a:lnTo>
                    <a:pt x="3431717" y="418363"/>
                  </a:lnTo>
                  <a:lnTo>
                    <a:pt x="3468598" y="416331"/>
                  </a:lnTo>
                  <a:lnTo>
                    <a:pt x="3488791" y="415874"/>
                  </a:lnTo>
                  <a:lnTo>
                    <a:pt x="3508629" y="416331"/>
                  </a:lnTo>
                  <a:lnTo>
                    <a:pt x="3547414" y="418363"/>
                  </a:lnTo>
                  <a:lnTo>
                    <a:pt x="3570897" y="418820"/>
                  </a:lnTo>
                  <a:lnTo>
                    <a:pt x="3573246" y="412915"/>
                  </a:lnTo>
                  <a:lnTo>
                    <a:pt x="3573246" y="403453"/>
                  </a:lnTo>
                  <a:lnTo>
                    <a:pt x="3571468" y="398132"/>
                  </a:lnTo>
                  <a:lnTo>
                    <a:pt x="3537648" y="391985"/>
                  </a:lnTo>
                  <a:lnTo>
                    <a:pt x="3518509" y="382549"/>
                  </a:lnTo>
                  <a:lnTo>
                    <a:pt x="3508959" y="368261"/>
                  </a:lnTo>
                  <a:lnTo>
                    <a:pt x="3506838" y="348145"/>
                  </a:lnTo>
                  <a:lnTo>
                    <a:pt x="3510343" y="107569"/>
                  </a:lnTo>
                  <a:lnTo>
                    <a:pt x="3802075" y="422846"/>
                  </a:lnTo>
                  <a:lnTo>
                    <a:pt x="3805859" y="426339"/>
                  </a:lnTo>
                  <a:lnTo>
                    <a:pt x="3810939" y="428053"/>
                  </a:lnTo>
                  <a:lnTo>
                    <a:pt x="3816045" y="427558"/>
                  </a:lnTo>
                  <a:lnTo>
                    <a:pt x="3823614" y="427558"/>
                  </a:lnTo>
                  <a:lnTo>
                    <a:pt x="3827678" y="424599"/>
                  </a:lnTo>
                  <a:lnTo>
                    <a:pt x="3834104" y="81089"/>
                  </a:lnTo>
                  <a:lnTo>
                    <a:pt x="3836860" y="61048"/>
                  </a:lnTo>
                  <a:lnTo>
                    <a:pt x="3846169" y="46913"/>
                  </a:lnTo>
                  <a:lnTo>
                    <a:pt x="3864876" y="37503"/>
                  </a:lnTo>
                  <a:lnTo>
                    <a:pt x="3895801" y="31673"/>
                  </a:lnTo>
                  <a:lnTo>
                    <a:pt x="3898125" y="31102"/>
                  </a:lnTo>
                  <a:lnTo>
                    <a:pt x="3900462" y="25806"/>
                  </a:lnTo>
                  <a:lnTo>
                    <a:pt x="3900513" y="15684"/>
                  </a:lnTo>
                  <a:close/>
                </a:path>
                <a:path w="4156709" h="1675765">
                  <a:moveTo>
                    <a:pt x="4143667" y="1657032"/>
                  </a:moveTo>
                  <a:lnTo>
                    <a:pt x="12661" y="1657032"/>
                  </a:lnTo>
                  <a:lnTo>
                    <a:pt x="12661" y="1675231"/>
                  </a:lnTo>
                  <a:lnTo>
                    <a:pt x="4143667" y="1675231"/>
                  </a:lnTo>
                  <a:lnTo>
                    <a:pt x="4143667" y="1657032"/>
                  </a:lnTo>
                  <a:close/>
                </a:path>
                <a:path w="4156709" h="1675765">
                  <a:moveTo>
                    <a:pt x="4156329" y="542785"/>
                  </a:moveTo>
                  <a:lnTo>
                    <a:pt x="4153992" y="536321"/>
                  </a:lnTo>
                  <a:lnTo>
                    <a:pt x="4134434" y="536778"/>
                  </a:lnTo>
                  <a:lnTo>
                    <a:pt x="4105465" y="538797"/>
                  </a:lnTo>
                  <a:lnTo>
                    <a:pt x="4087596" y="539254"/>
                  </a:lnTo>
                  <a:lnTo>
                    <a:pt x="4066095" y="538797"/>
                  </a:lnTo>
                  <a:lnTo>
                    <a:pt x="4028567" y="536778"/>
                  </a:lnTo>
                  <a:lnTo>
                    <a:pt x="4003154" y="536321"/>
                  </a:lnTo>
                  <a:lnTo>
                    <a:pt x="4001401" y="542848"/>
                  </a:lnTo>
                  <a:lnTo>
                    <a:pt x="4001401" y="551688"/>
                  </a:lnTo>
                  <a:lnTo>
                    <a:pt x="4001973" y="557593"/>
                  </a:lnTo>
                  <a:lnTo>
                    <a:pt x="4004310" y="557593"/>
                  </a:lnTo>
                  <a:lnTo>
                    <a:pt x="4025049" y="561543"/>
                  </a:lnTo>
                  <a:lnTo>
                    <a:pt x="4038308" y="567143"/>
                  </a:lnTo>
                  <a:lnTo>
                    <a:pt x="4045343" y="574306"/>
                  </a:lnTo>
                  <a:lnTo>
                    <a:pt x="4047401" y="582891"/>
                  </a:lnTo>
                  <a:lnTo>
                    <a:pt x="4046347" y="589572"/>
                  </a:lnTo>
                  <a:lnTo>
                    <a:pt x="4044315" y="595985"/>
                  </a:lnTo>
                  <a:lnTo>
                    <a:pt x="4041356" y="602030"/>
                  </a:lnTo>
                  <a:lnTo>
                    <a:pt x="4037520" y="607580"/>
                  </a:lnTo>
                  <a:lnTo>
                    <a:pt x="3955402" y="731672"/>
                  </a:lnTo>
                  <a:lnTo>
                    <a:pt x="3876217" y="607580"/>
                  </a:lnTo>
                  <a:lnTo>
                    <a:pt x="3871620" y="600951"/>
                  </a:lnTo>
                  <a:lnTo>
                    <a:pt x="3868013" y="593763"/>
                  </a:lnTo>
                  <a:lnTo>
                    <a:pt x="3865461" y="586130"/>
                  </a:lnTo>
                  <a:lnTo>
                    <a:pt x="3863987" y="578167"/>
                  </a:lnTo>
                  <a:lnTo>
                    <a:pt x="3865981" y="571334"/>
                  </a:lnTo>
                  <a:lnTo>
                    <a:pt x="3872509" y="565683"/>
                  </a:lnTo>
                  <a:lnTo>
                    <a:pt x="3884384" y="561136"/>
                  </a:lnTo>
                  <a:lnTo>
                    <a:pt x="3902430" y="557580"/>
                  </a:lnTo>
                  <a:lnTo>
                    <a:pt x="3904767" y="557580"/>
                  </a:lnTo>
                  <a:lnTo>
                    <a:pt x="3907117" y="551675"/>
                  </a:lnTo>
                  <a:lnTo>
                    <a:pt x="3907117" y="542772"/>
                  </a:lnTo>
                  <a:lnTo>
                    <a:pt x="3905339" y="536308"/>
                  </a:lnTo>
                  <a:lnTo>
                    <a:pt x="3873627" y="536765"/>
                  </a:lnTo>
                  <a:lnTo>
                    <a:pt x="3818432" y="538784"/>
                  </a:lnTo>
                  <a:lnTo>
                    <a:pt x="3793553" y="539242"/>
                  </a:lnTo>
                  <a:lnTo>
                    <a:pt x="3770020" y="538784"/>
                  </a:lnTo>
                  <a:lnTo>
                    <a:pt x="3724262" y="536765"/>
                  </a:lnTo>
                  <a:lnTo>
                    <a:pt x="3700361" y="536308"/>
                  </a:lnTo>
                  <a:lnTo>
                    <a:pt x="3698024" y="542836"/>
                  </a:lnTo>
                  <a:lnTo>
                    <a:pt x="3698024" y="551675"/>
                  </a:lnTo>
                  <a:lnTo>
                    <a:pt x="3700361" y="557580"/>
                  </a:lnTo>
                  <a:lnTo>
                    <a:pt x="3702697" y="557580"/>
                  </a:lnTo>
                  <a:lnTo>
                    <a:pt x="3730472" y="563156"/>
                  </a:lnTo>
                  <a:lnTo>
                    <a:pt x="3751034" y="573100"/>
                  </a:lnTo>
                  <a:lnTo>
                    <a:pt x="3767226" y="587768"/>
                  </a:lnTo>
                  <a:lnTo>
                    <a:pt x="3781895" y="607580"/>
                  </a:lnTo>
                  <a:lnTo>
                    <a:pt x="3879710" y="762279"/>
                  </a:lnTo>
                  <a:lnTo>
                    <a:pt x="3879710" y="874610"/>
                  </a:lnTo>
                  <a:lnTo>
                    <a:pt x="3877653" y="894740"/>
                  </a:lnTo>
                  <a:lnTo>
                    <a:pt x="3869385" y="909027"/>
                  </a:lnTo>
                  <a:lnTo>
                    <a:pt x="3851719" y="918451"/>
                  </a:lnTo>
                  <a:lnTo>
                    <a:pt x="3821506" y="924026"/>
                  </a:lnTo>
                  <a:lnTo>
                    <a:pt x="3819169" y="924610"/>
                  </a:lnTo>
                  <a:lnTo>
                    <a:pt x="3816820" y="930490"/>
                  </a:lnTo>
                  <a:lnTo>
                    <a:pt x="3816820" y="939342"/>
                  </a:lnTo>
                  <a:lnTo>
                    <a:pt x="3819169" y="945248"/>
                  </a:lnTo>
                  <a:lnTo>
                    <a:pt x="3848557" y="944778"/>
                  </a:lnTo>
                  <a:lnTo>
                    <a:pt x="3897655" y="942759"/>
                  </a:lnTo>
                  <a:lnTo>
                    <a:pt x="3923398" y="942301"/>
                  </a:lnTo>
                  <a:lnTo>
                    <a:pt x="3948404" y="942759"/>
                  </a:lnTo>
                  <a:lnTo>
                    <a:pt x="3994302" y="944778"/>
                  </a:lnTo>
                  <a:lnTo>
                    <a:pt x="4022979" y="945248"/>
                  </a:lnTo>
                  <a:lnTo>
                    <a:pt x="4025315" y="939342"/>
                  </a:lnTo>
                  <a:lnTo>
                    <a:pt x="4025315" y="930490"/>
                  </a:lnTo>
                  <a:lnTo>
                    <a:pt x="4022979" y="924610"/>
                  </a:lnTo>
                  <a:lnTo>
                    <a:pt x="4020642" y="924026"/>
                  </a:lnTo>
                  <a:lnTo>
                    <a:pt x="3990898" y="918464"/>
                  </a:lnTo>
                  <a:lnTo>
                    <a:pt x="3974858" y="909027"/>
                  </a:lnTo>
                  <a:lnTo>
                    <a:pt x="3968318" y="894753"/>
                  </a:lnTo>
                  <a:lnTo>
                    <a:pt x="3967073" y="874610"/>
                  </a:lnTo>
                  <a:lnTo>
                    <a:pt x="3967073" y="761682"/>
                  </a:lnTo>
                  <a:lnTo>
                    <a:pt x="4072471" y="607568"/>
                  </a:lnTo>
                  <a:lnTo>
                    <a:pt x="4104640" y="572439"/>
                  </a:lnTo>
                  <a:lnTo>
                    <a:pt x="4149902" y="557568"/>
                  </a:lnTo>
                  <a:lnTo>
                    <a:pt x="4152823" y="557568"/>
                  </a:lnTo>
                  <a:lnTo>
                    <a:pt x="4156316" y="551726"/>
                  </a:lnTo>
                  <a:lnTo>
                    <a:pt x="4156329" y="5427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9">
              <a:extLst>
                <a:ext uri="{FF2B5EF4-FFF2-40B4-BE49-F238E27FC236}">
                  <a16:creationId xmlns:a16="http://schemas.microsoft.com/office/drawing/2014/main" id="{C55A99F7-A33F-0123-52A7-ABB9165BD808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36360" y="7639953"/>
              <a:ext cx="196151" cy="227668"/>
            </a:xfrm>
            <a:prstGeom prst="rect">
              <a:avLst/>
            </a:prstGeom>
          </p:spPr>
        </p:pic>
        <p:pic>
          <p:nvPicPr>
            <p:cNvPr id="42" name="object 20">
              <a:extLst>
                <a:ext uri="{FF2B5EF4-FFF2-40B4-BE49-F238E27FC236}">
                  <a16:creationId xmlns:a16="http://schemas.microsoft.com/office/drawing/2014/main" id="{87EC07DB-95B7-20B9-E531-71363146F00C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56559" y="7634738"/>
              <a:ext cx="247050" cy="238107"/>
            </a:xfrm>
            <a:prstGeom prst="rect">
              <a:avLst/>
            </a:prstGeom>
          </p:spPr>
        </p:pic>
        <p:sp>
          <p:nvSpPr>
            <p:cNvPr id="43" name="object 21">
              <a:extLst>
                <a:ext uri="{FF2B5EF4-FFF2-40B4-BE49-F238E27FC236}">
                  <a16:creationId xmlns:a16="http://schemas.microsoft.com/office/drawing/2014/main" id="{B52EBDD0-7B56-B369-D063-4D7F729686C6}"/>
                </a:ext>
              </a:extLst>
            </p:cNvPr>
            <p:cNvSpPr/>
            <p:nvPr/>
          </p:nvSpPr>
          <p:spPr>
            <a:xfrm>
              <a:off x="4198086" y="7533912"/>
              <a:ext cx="2491105" cy="427990"/>
            </a:xfrm>
            <a:custGeom>
              <a:avLst/>
              <a:gdLst/>
              <a:ahLst/>
              <a:cxnLst/>
              <a:rect l="l" t="t" r="r" b="b"/>
              <a:pathLst>
                <a:path w="2491104" h="427990">
                  <a:moveTo>
                    <a:pt x="380987" y="300621"/>
                  </a:moveTo>
                  <a:lnTo>
                    <a:pt x="372084" y="262089"/>
                  </a:lnTo>
                  <a:lnTo>
                    <a:pt x="346748" y="229412"/>
                  </a:lnTo>
                  <a:lnTo>
                    <a:pt x="312204" y="208419"/>
                  </a:lnTo>
                  <a:lnTo>
                    <a:pt x="307086" y="205308"/>
                  </a:lnTo>
                  <a:lnTo>
                    <a:pt x="288099" y="200634"/>
                  </a:lnTo>
                  <a:lnTo>
                    <a:pt x="288099" y="297510"/>
                  </a:lnTo>
                  <a:lnTo>
                    <a:pt x="281178" y="338848"/>
                  </a:lnTo>
                  <a:lnTo>
                    <a:pt x="262737" y="368998"/>
                  </a:lnTo>
                  <a:lnTo>
                    <a:pt x="236258" y="387451"/>
                  </a:lnTo>
                  <a:lnTo>
                    <a:pt x="205206" y="393712"/>
                  </a:lnTo>
                  <a:lnTo>
                    <a:pt x="179705" y="391134"/>
                  </a:lnTo>
                  <a:lnTo>
                    <a:pt x="163220" y="383324"/>
                  </a:lnTo>
                  <a:lnTo>
                    <a:pt x="154355" y="370166"/>
                  </a:lnTo>
                  <a:lnTo>
                    <a:pt x="151701" y="351548"/>
                  </a:lnTo>
                  <a:lnTo>
                    <a:pt x="151701" y="208419"/>
                  </a:lnTo>
                  <a:lnTo>
                    <a:pt x="205790" y="208419"/>
                  </a:lnTo>
                  <a:lnTo>
                    <a:pt x="240944" y="214515"/>
                  </a:lnTo>
                  <a:lnTo>
                    <a:pt x="266763" y="232054"/>
                  </a:lnTo>
                  <a:lnTo>
                    <a:pt x="282676" y="260057"/>
                  </a:lnTo>
                  <a:lnTo>
                    <a:pt x="288099" y="297510"/>
                  </a:lnTo>
                  <a:lnTo>
                    <a:pt x="288099" y="200634"/>
                  </a:lnTo>
                  <a:lnTo>
                    <a:pt x="255193" y="192532"/>
                  </a:lnTo>
                  <a:lnTo>
                    <a:pt x="282244" y="184023"/>
                  </a:lnTo>
                  <a:lnTo>
                    <a:pt x="297027" y="179387"/>
                  </a:lnTo>
                  <a:lnTo>
                    <a:pt x="328891" y="158229"/>
                  </a:lnTo>
                  <a:lnTo>
                    <a:pt x="349173" y="131064"/>
                  </a:lnTo>
                  <a:lnTo>
                    <a:pt x="356298" y="99885"/>
                  </a:lnTo>
                  <a:lnTo>
                    <a:pt x="347421" y="61569"/>
                  </a:lnTo>
                  <a:lnTo>
                    <a:pt x="321030" y="31724"/>
                  </a:lnTo>
                  <a:lnTo>
                    <a:pt x="317690" y="30238"/>
                  </a:lnTo>
                  <a:lnTo>
                    <a:pt x="277431" y="12344"/>
                  </a:lnTo>
                  <a:lnTo>
                    <a:pt x="262851" y="10680"/>
                  </a:lnTo>
                  <a:lnTo>
                    <a:pt x="262851" y="103847"/>
                  </a:lnTo>
                  <a:lnTo>
                    <a:pt x="258876" y="139433"/>
                  </a:lnTo>
                  <a:lnTo>
                    <a:pt x="246024" y="164426"/>
                  </a:lnTo>
                  <a:lnTo>
                    <a:pt x="222923" y="179184"/>
                  </a:lnTo>
                  <a:lnTo>
                    <a:pt x="188188" y="184023"/>
                  </a:lnTo>
                  <a:lnTo>
                    <a:pt x="151752" y="184023"/>
                  </a:lnTo>
                  <a:lnTo>
                    <a:pt x="151752" y="59931"/>
                  </a:lnTo>
                  <a:lnTo>
                    <a:pt x="153822" y="47028"/>
                  </a:lnTo>
                  <a:lnTo>
                    <a:pt x="159981" y="37744"/>
                  </a:lnTo>
                  <a:lnTo>
                    <a:pt x="170103" y="32131"/>
                  </a:lnTo>
                  <a:lnTo>
                    <a:pt x="184086" y="30238"/>
                  </a:lnTo>
                  <a:lnTo>
                    <a:pt x="193446" y="30238"/>
                  </a:lnTo>
                  <a:lnTo>
                    <a:pt x="224878" y="34658"/>
                  </a:lnTo>
                  <a:lnTo>
                    <a:pt x="246443" y="48145"/>
                  </a:lnTo>
                  <a:lnTo>
                    <a:pt x="258851" y="71081"/>
                  </a:lnTo>
                  <a:lnTo>
                    <a:pt x="262851" y="103847"/>
                  </a:lnTo>
                  <a:lnTo>
                    <a:pt x="262851" y="10680"/>
                  </a:lnTo>
                  <a:lnTo>
                    <a:pt x="243103" y="8420"/>
                  </a:lnTo>
                  <a:lnTo>
                    <a:pt x="216966" y="5435"/>
                  </a:lnTo>
                  <a:lnTo>
                    <a:pt x="189014" y="5905"/>
                  </a:lnTo>
                  <a:lnTo>
                    <a:pt x="136626" y="7950"/>
                  </a:lnTo>
                  <a:lnTo>
                    <a:pt x="109956" y="8420"/>
                  </a:lnTo>
                  <a:lnTo>
                    <a:pt x="83566" y="7950"/>
                  </a:lnTo>
                  <a:lnTo>
                    <a:pt x="32372" y="5905"/>
                  </a:lnTo>
                  <a:lnTo>
                    <a:pt x="4673" y="5435"/>
                  </a:lnTo>
                  <a:lnTo>
                    <a:pt x="2336" y="5435"/>
                  </a:lnTo>
                  <a:lnTo>
                    <a:pt x="0" y="11976"/>
                  </a:lnTo>
                  <a:lnTo>
                    <a:pt x="0" y="20866"/>
                  </a:lnTo>
                  <a:lnTo>
                    <a:pt x="2336" y="26771"/>
                  </a:lnTo>
                  <a:lnTo>
                    <a:pt x="4673" y="26771"/>
                  </a:lnTo>
                  <a:lnTo>
                    <a:pt x="35217" y="32740"/>
                  </a:lnTo>
                  <a:lnTo>
                    <a:pt x="53047" y="42443"/>
                  </a:lnTo>
                  <a:lnTo>
                    <a:pt x="61404" y="56921"/>
                  </a:lnTo>
                  <a:lnTo>
                    <a:pt x="63474" y="77254"/>
                  </a:lnTo>
                  <a:lnTo>
                    <a:pt x="63474" y="346887"/>
                  </a:lnTo>
                  <a:lnTo>
                    <a:pt x="61404" y="367220"/>
                  </a:lnTo>
                  <a:lnTo>
                    <a:pt x="53035" y="381635"/>
                  </a:lnTo>
                  <a:lnTo>
                    <a:pt x="35191" y="391160"/>
                  </a:lnTo>
                  <a:lnTo>
                    <a:pt x="4673" y="396773"/>
                  </a:lnTo>
                  <a:lnTo>
                    <a:pt x="2336" y="397332"/>
                  </a:lnTo>
                  <a:lnTo>
                    <a:pt x="0" y="403263"/>
                  </a:lnTo>
                  <a:lnTo>
                    <a:pt x="88" y="412432"/>
                  </a:lnTo>
                  <a:lnTo>
                    <a:pt x="2336" y="418109"/>
                  </a:lnTo>
                  <a:lnTo>
                    <a:pt x="4673" y="418109"/>
                  </a:lnTo>
                  <a:lnTo>
                    <a:pt x="33121" y="417639"/>
                  </a:lnTo>
                  <a:lnTo>
                    <a:pt x="87541" y="415607"/>
                  </a:lnTo>
                  <a:lnTo>
                    <a:pt x="114642" y="415137"/>
                  </a:lnTo>
                  <a:lnTo>
                    <a:pt x="142760" y="415607"/>
                  </a:lnTo>
                  <a:lnTo>
                    <a:pt x="201625" y="417639"/>
                  </a:lnTo>
                  <a:lnTo>
                    <a:pt x="231063" y="418109"/>
                  </a:lnTo>
                  <a:lnTo>
                    <a:pt x="259613" y="415137"/>
                  </a:lnTo>
                  <a:lnTo>
                    <a:pt x="285711" y="412432"/>
                  </a:lnTo>
                  <a:lnTo>
                    <a:pt x="327774" y="396392"/>
                  </a:lnTo>
                  <a:lnTo>
                    <a:pt x="330962" y="393712"/>
                  </a:lnTo>
                  <a:lnTo>
                    <a:pt x="357505" y="371436"/>
                  </a:lnTo>
                  <a:lnTo>
                    <a:pt x="375158" y="339026"/>
                  </a:lnTo>
                  <a:lnTo>
                    <a:pt x="380987" y="300621"/>
                  </a:lnTo>
                  <a:close/>
                </a:path>
                <a:path w="2491104" h="427990">
                  <a:moveTo>
                    <a:pt x="811885" y="295884"/>
                  </a:moveTo>
                  <a:lnTo>
                    <a:pt x="804240" y="291744"/>
                  </a:lnTo>
                  <a:lnTo>
                    <a:pt x="793076" y="291744"/>
                  </a:lnTo>
                  <a:lnTo>
                    <a:pt x="790168" y="292315"/>
                  </a:lnTo>
                  <a:lnTo>
                    <a:pt x="789571" y="294106"/>
                  </a:lnTo>
                  <a:lnTo>
                    <a:pt x="771067" y="332282"/>
                  </a:lnTo>
                  <a:lnTo>
                    <a:pt x="742861" y="363004"/>
                  </a:lnTo>
                  <a:lnTo>
                    <a:pt x="707593" y="383463"/>
                  </a:lnTo>
                  <a:lnTo>
                    <a:pt x="667905" y="390906"/>
                  </a:lnTo>
                  <a:lnTo>
                    <a:pt x="620864" y="390906"/>
                  </a:lnTo>
                  <a:lnTo>
                    <a:pt x="618337" y="391210"/>
                  </a:lnTo>
                  <a:lnTo>
                    <a:pt x="587603" y="368211"/>
                  </a:lnTo>
                  <a:lnTo>
                    <a:pt x="586778" y="355879"/>
                  </a:lnTo>
                  <a:lnTo>
                    <a:pt x="586778" y="219875"/>
                  </a:lnTo>
                  <a:lnTo>
                    <a:pt x="633869" y="219875"/>
                  </a:lnTo>
                  <a:lnTo>
                    <a:pt x="657555" y="223316"/>
                  </a:lnTo>
                  <a:lnTo>
                    <a:pt x="675678" y="234492"/>
                  </a:lnTo>
                  <a:lnTo>
                    <a:pt x="688187" y="254698"/>
                  </a:lnTo>
                  <a:lnTo>
                    <a:pt x="695540" y="287566"/>
                  </a:lnTo>
                  <a:lnTo>
                    <a:pt x="701421" y="289928"/>
                  </a:lnTo>
                  <a:lnTo>
                    <a:pt x="710222" y="289928"/>
                  </a:lnTo>
                  <a:lnTo>
                    <a:pt x="716064" y="287578"/>
                  </a:lnTo>
                  <a:lnTo>
                    <a:pt x="715606" y="264731"/>
                  </a:lnTo>
                  <a:lnTo>
                    <a:pt x="713600" y="228663"/>
                  </a:lnTo>
                  <a:lnTo>
                    <a:pt x="713143" y="209181"/>
                  </a:lnTo>
                  <a:lnTo>
                    <a:pt x="713600" y="189509"/>
                  </a:lnTo>
                  <a:lnTo>
                    <a:pt x="715606" y="152628"/>
                  </a:lnTo>
                  <a:lnTo>
                    <a:pt x="716064" y="129019"/>
                  </a:lnTo>
                  <a:lnTo>
                    <a:pt x="710222" y="127241"/>
                  </a:lnTo>
                  <a:lnTo>
                    <a:pt x="701471" y="127241"/>
                  </a:lnTo>
                  <a:lnTo>
                    <a:pt x="695591" y="129006"/>
                  </a:lnTo>
                  <a:lnTo>
                    <a:pt x="688187" y="162191"/>
                  </a:lnTo>
                  <a:lnTo>
                    <a:pt x="675678" y="181787"/>
                  </a:lnTo>
                  <a:lnTo>
                    <a:pt x="657555" y="192354"/>
                  </a:lnTo>
                  <a:lnTo>
                    <a:pt x="633869" y="195516"/>
                  </a:lnTo>
                  <a:lnTo>
                    <a:pt x="586841" y="195516"/>
                  </a:lnTo>
                  <a:lnTo>
                    <a:pt x="586841" y="68427"/>
                  </a:lnTo>
                  <a:lnTo>
                    <a:pt x="586524" y="66014"/>
                  </a:lnTo>
                  <a:lnTo>
                    <a:pt x="608558" y="34061"/>
                  </a:lnTo>
                  <a:lnTo>
                    <a:pt x="620928" y="32791"/>
                  </a:lnTo>
                  <a:lnTo>
                    <a:pt x="667969" y="32791"/>
                  </a:lnTo>
                  <a:lnTo>
                    <a:pt x="703160" y="39001"/>
                  </a:lnTo>
                  <a:lnTo>
                    <a:pt x="732116" y="56629"/>
                  </a:lnTo>
                  <a:lnTo>
                    <a:pt x="753694" y="84150"/>
                  </a:lnTo>
                  <a:lnTo>
                    <a:pt x="766737" y="120091"/>
                  </a:lnTo>
                  <a:lnTo>
                    <a:pt x="768553" y="122847"/>
                  </a:lnTo>
                  <a:lnTo>
                    <a:pt x="771652" y="124421"/>
                  </a:lnTo>
                  <a:lnTo>
                    <a:pt x="774928" y="124244"/>
                  </a:lnTo>
                  <a:lnTo>
                    <a:pt x="783132" y="124244"/>
                  </a:lnTo>
                  <a:lnTo>
                    <a:pt x="789025" y="120675"/>
                  </a:lnTo>
                  <a:lnTo>
                    <a:pt x="784377" y="88874"/>
                  </a:lnTo>
                  <a:lnTo>
                    <a:pt x="781075" y="61137"/>
                  </a:lnTo>
                  <a:lnTo>
                    <a:pt x="778510" y="33324"/>
                  </a:lnTo>
                  <a:lnTo>
                    <a:pt x="776681" y="5435"/>
                  </a:lnTo>
                  <a:lnTo>
                    <a:pt x="739978" y="6400"/>
                  </a:lnTo>
                  <a:lnTo>
                    <a:pt x="693039" y="7378"/>
                  </a:lnTo>
                  <a:lnTo>
                    <a:pt x="645871" y="8128"/>
                  </a:lnTo>
                  <a:lnTo>
                    <a:pt x="608520" y="8420"/>
                  </a:lnTo>
                  <a:lnTo>
                    <a:pt x="571004" y="8115"/>
                  </a:lnTo>
                  <a:lnTo>
                    <a:pt x="523506" y="7366"/>
                  </a:lnTo>
                  <a:lnTo>
                    <a:pt x="437464" y="5435"/>
                  </a:lnTo>
                  <a:lnTo>
                    <a:pt x="435127" y="11976"/>
                  </a:lnTo>
                  <a:lnTo>
                    <a:pt x="435127" y="20866"/>
                  </a:lnTo>
                  <a:lnTo>
                    <a:pt x="437464" y="26771"/>
                  </a:lnTo>
                  <a:lnTo>
                    <a:pt x="439801" y="26771"/>
                  </a:lnTo>
                  <a:lnTo>
                    <a:pt x="470344" y="32740"/>
                  </a:lnTo>
                  <a:lnTo>
                    <a:pt x="488175" y="42443"/>
                  </a:lnTo>
                  <a:lnTo>
                    <a:pt x="496531" y="56921"/>
                  </a:lnTo>
                  <a:lnTo>
                    <a:pt x="498602" y="77254"/>
                  </a:lnTo>
                  <a:lnTo>
                    <a:pt x="498602" y="346887"/>
                  </a:lnTo>
                  <a:lnTo>
                    <a:pt x="496519" y="367220"/>
                  </a:lnTo>
                  <a:lnTo>
                    <a:pt x="488162" y="381635"/>
                  </a:lnTo>
                  <a:lnTo>
                    <a:pt x="470319" y="391160"/>
                  </a:lnTo>
                  <a:lnTo>
                    <a:pt x="439801" y="396773"/>
                  </a:lnTo>
                  <a:lnTo>
                    <a:pt x="437464" y="397332"/>
                  </a:lnTo>
                  <a:lnTo>
                    <a:pt x="435127" y="403263"/>
                  </a:lnTo>
                  <a:lnTo>
                    <a:pt x="435127" y="412203"/>
                  </a:lnTo>
                  <a:lnTo>
                    <a:pt x="437464" y="418109"/>
                  </a:lnTo>
                  <a:lnTo>
                    <a:pt x="477253" y="417144"/>
                  </a:lnTo>
                  <a:lnTo>
                    <a:pt x="526440" y="416179"/>
                  </a:lnTo>
                  <a:lnTo>
                    <a:pt x="575970" y="415442"/>
                  </a:lnTo>
                  <a:lnTo>
                    <a:pt x="614413" y="415137"/>
                  </a:lnTo>
                  <a:lnTo>
                    <a:pt x="652132" y="415442"/>
                  </a:lnTo>
                  <a:lnTo>
                    <a:pt x="700100" y="416179"/>
                  </a:lnTo>
                  <a:lnTo>
                    <a:pt x="747852" y="417144"/>
                  </a:lnTo>
                  <a:lnTo>
                    <a:pt x="784898" y="418109"/>
                  </a:lnTo>
                  <a:lnTo>
                    <a:pt x="790257" y="389013"/>
                  </a:lnTo>
                  <a:lnTo>
                    <a:pt x="796505" y="358330"/>
                  </a:lnTo>
                  <a:lnTo>
                    <a:pt x="803389" y="328015"/>
                  </a:lnTo>
                  <a:lnTo>
                    <a:pt x="811885" y="295884"/>
                  </a:lnTo>
                  <a:close/>
                </a:path>
                <a:path w="2491104" h="427990">
                  <a:moveTo>
                    <a:pt x="1082395" y="412153"/>
                  </a:moveTo>
                  <a:lnTo>
                    <a:pt x="1082370" y="403301"/>
                  </a:lnTo>
                  <a:lnTo>
                    <a:pt x="1080617" y="397370"/>
                  </a:lnTo>
                  <a:lnTo>
                    <a:pt x="1047267" y="391160"/>
                  </a:lnTo>
                  <a:lnTo>
                    <a:pt x="1029639" y="381635"/>
                  </a:lnTo>
                  <a:lnTo>
                    <a:pt x="1021473" y="367220"/>
                  </a:lnTo>
                  <a:lnTo>
                    <a:pt x="1019492" y="346887"/>
                  </a:lnTo>
                  <a:lnTo>
                    <a:pt x="1019492" y="77254"/>
                  </a:lnTo>
                  <a:lnTo>
                    <a:pt x="1021473" y="56921"/>
                  </a:lnTo>
                  <a:lnTo>
                    <a:pt x="1029639" y="42430"/>
                  </a:lnTo>
                  <a:lnTo>
                    <a:pt x="1047267" y="32727"/>
                  </a:lnTo>
                  <a:lnTo>
                    <a:pt x="1077696" y="26771"/>
                  </a:lnTo>
                  <a:lnTo>
                    <a:pt x="1080604" y="26771"/>
                  </a:lnTo>
                  <a:lnTo>
                    <a:pt x="1082370" y="20866"/>
                  </a:lnTo>
                  <a:lnTo>
                    <a:pt x="1082370" y="11976"/>
                  </a:lnTo>
                  <a:lnTo>
                    <a:pt x="1080617" y="5435"/>
                  </a:lnTo>
                  <a:lnTo>
                    <a:pt x="1050455" y="5905"/>
                  </a:lnTo>
                  <a:lnTo>
                    <a:pt x="1001306" y="7950"/>
                  </a:lnTo>
                  <a:lnTo>
                    <a:pt x="975398" y="8420"/>
                  </a:lnTo>
                  <a:lnTo>
                    <a:pt x="949388" y="7950"/>
                  </a:lnTo>
                  <a:lnTo>
                    <a:pt x="899591" y="5905"/>
                  </a:lnTo>
                  <a:lnTo>
                    <a:pt x="869581" y="5435"/>
                  </a:lnTo>
                  <a:lnTo>
                    <a:pt x="867244" y="11976"/>
                  </a:lnTo>
                  <a:lnTo>
                    <a:pt x="867244" y="20866"/>
                  </a:lnTo>
                  <a:lnTo>
                    <a:pt x="869594" y="26771"/>
                  </a:lnTo>
                  <a:lnTo>
                    <a:pt x="871931" y="26771"/>
                  </a:lnTo>
                  <a:lnTo>
                    <a:pt x="902690" y="32740"/>
                  </a:lnTo>
                  <a:lnTo>
                    <a:pt x="920496" y="42443"/>
                  </a:lnTo>
                  <a:lnTo>
                    <a:pt x="928712" y="56921"/>
                  </a:lnTo>
                  <a:lnTo>
                    <a:pt x="930706" y="77254"/>
                  </a:lnTo>
                  <a:lnTo>
                    <a:pt x="930706" y="346887"/>
                  </a:lnTo>
                  <a:lnTo>
                    <a:pt x="928712" y="367220"/>
                  </a:lnTo>
                  <a:lnTo>
                    <a:pt x="920496" y="381635"/>
                  </a:lnTo>
                  <a:lnTo>
                    <a:pt x="902690" y="391160"/>
                  </a:lnTo>
                  <a:lnTo>
                    <a:pt x="871931" y="396773"/>
                  </a:lnTo>
                  <a:lnTo>
                    <a:pt x="869581" y="397332"/>
                  </a:lnTo>
                  <a:lnTo>
                    <a:pt x="867244" y="403263"/>
                  </a:lnTo>
                  <a:lnTo>
                    <a:pt x="867244" y="412203"/>
                  </a:lnTo>
                  <a:lnTo>
                    <a:pt x="869594" y="418109"/>
                  </a:lnTo>
                  <a:lnTo>
                    <a:pt x="899579" y="417639"/>
                  </a:lnTo>
                  <a:lnTo>
                    <a:pt x="949401" y="415607"/>
                  </a:lnTo>
                  <a:lnTo>
                    <a:pt x="975398" y="415137"/>
                  </a:lnTo>
                  <a:lnTo>
                    <a:pt x="1001293" y="415607"/>
                  </a:lnTo>
                  <a:lnTo>
                    <a:pt x="1050455" y="417639"/>
                  </a:lnTo>
                  <a:lnTo>
                    <a:pt x="1077696" y="418109"/>
                  </a:lnTo>
                  <a:lnTo>
                    <a:pt x="1080630" y="418109"/>
                  </a:lnTo>
                  <a:lnTo>
                    <a:pt x="1082395" y="412153"/>
                  </a:lnTo>
                  <a:close/>
                </a:path>
                <a:path w="2491104" h="427990">
                  <a:moveTo>
                    <a:pt x="1582712" y="407441"/>
                  </a:moveTo>
                  <a:lnTo>
                    <a:pt x="1582686" y="403199"/>
                  </a:lnTo>
                  <a:lnTo>
                    <a:pt x="1581543" y="397408"/>
                  </a:lnTo>
                  <a:lnTo>
                    <a:pt x="1579206" y="396811"/>
                  </a:lnTo>
                  <a:lnTo>
                    <a:pt x="1551292" y="391566"/>
                  </a:lnTo>
                  <a:lnTo>
                    <a:pt x="1531861" y="382930"/>
                  </a:lnTo>
                  <a:lnTo>
                    <a:pt x="1518170" y="370827"/>
                  </a:lnTo>
                  <a:lnTo>
                    <a:pt x="1507464" y="355231"/>
                  </a:lnTo>
                  <a:lnTo>
                    <a:pt x="1428902" y="229831"/>
                  </a:lnTo>
                  <a:lnTo>
                    <a:pt x="1419275" y="214464"/>
                  </a:lnTo>
                  <a:lnTo>
                    <a:pt x="1434096" y="207797"/>
                  </a:lnTo>
                  <a:lnTo>
                    <a:pt x="1456436" y="197739"/>
                  </a:lnTo>
                  <a:lnTo>
                    <a:pt x="1483728" y="175120"/>
                  </a:lnTo>
                  <a:lnTo>
                    <a:pt x="1500543" y="146481"/>
                  </a:lnTo>
                  <a:lnTo>
                    <a:pt x="1506283" y="111721"/>
                  </a:lnTo>
                  <a:lnTo>
                    <a:pt x="1500225" y="77393"/>
                  </a:lnTo>
                  <a:lnTo>
                    <a:pt x="1481747" y="48094"/>
                  </a:lnTo>
                  <a:lnTo>
                    <a:pt x="1457159" y="30238"/>
                  </a:lnTo>
                  <a:lnTo>
                    <a:pt x="1450428" y="25349"/>
                  </a:lnTo>
                  <a:lnTo>
                    <a:pt x="1413395" y="13106"/>
                  </a:lnTo>
                  <a:lnTo>
                    <a:pt x="1413395" y="117525"/>
                  </a:lnTo>
                  <a:lnTo>
                    <a:pt x="1408684" y="157695"/>
                  </a:lnTo>
                  <a:lnTo>
                    <a:pt x="1393774" y="185826"/>
                  </a:lnTo>
                  <a:lnTo>
                    <a:pt x="1367510" y="202374"/>
                  </a:lnTo>
                  <a:lnTo>
                    <a:pt x="1328737" y="207797"/>
                  </a:lnTo>
                  <a:lnTo>
                    <a:pt x="1320469" y="207772"/>
                  </a:lnTo>
                  <a:lnTo>
                    <a:pt x="1312214" y="207365"/>
                  </a:lnTo>
                  <a:lnTo>
                    <a:pt x="1303997" y="206590"/>
                  </a:lnTo>
                  <a:lnTo>
                    <a:pt x="1295806" y="205435"/>
                  </a:lnTo>
                  <a:lnTo>
                    <a:pt x="1295806" y="71805"/>
                  </a:lnTo>
                  <a:lnTo>
                    <a:pt x="1297025" y="53289"/>
                  </a:lnTo>
                  <a:lnTo>
                    <a:pt x="1302931" y="40335"/>
                  </a:lnTo>
                  <a:lnTo>
                    <a:pt x="1316888" y="32727"/>
                  </a:lnTo>
                  <a:lnTo>
                    <a:pt x="1342250" y="30238"/>
                  </a:lnTo>
                  <a:lnTo>
                    <a:pt x="1374698" y="36042"/>
                  </a:lnTo>
                  <a:lnTo>
                    <a:pt x="1396784" y="52971"/>
                  </a:lnTo>
                  <a:lnTo>
                    <a:pt x="1409382" y="80365"/>
                  </a:lnTo>
                  <a:lnTo>
                    <a:pt x="1413395" y="117525"/>
                  </a:lnTo>
                  <a:lnTo>
                    <a:pt x="1413395" y="13106"/>
                  </a:lnTo>
                  <a:lnTo>
                    <a:pt x="1405839" y="10604"/>
                  </a:lnTo>
                  <a:lnTo>
                    <a:pt x="1380718" y="8343"/>
                  </a:lnTo>
                  <a:lnTo>
                    <a:pt x="1347546" y="5359"/>
                  </a:lnTo>
                  <a:lnTo>
                    <a:pt x="1321498" y="5829"/>
                  </a:lnTo>
                  <a:lnTo>
                    <a:pt x="1277594" y="7886"/>
                  </a:lnTo>
                  <a:lnTo>
                    <a:pt x="1252893" y="8343"/>
                  </a:lnTo>
                  <a:lnTo>
                    <a:pt x="1226807" y="7886"/>
                  </a:lnTo>
                  <a:lnTo>
                    <a:pt x="1176832" y="5829"/>
                  </a:lnTo>
                  <a:lnTo>
                    <a:pt x="1149413" y="5359"/>
                  </a:lnTo>
                  <a:lnTo>
                    <a:pt x="1146505" y="5359"/>
                  </a:lnTo>
                  <a:lnTo>
                    <a:pt x="1144739" y="11912"/>
                  </a:lnTo>
                  <a:lnTo>
                    <a:pt x="1144739" y="20789"/>
                  </a:lnTo>
                  <a:lnTo>
                    <a:pt x="1146492" y="26708"/>
                  </a:lnTo>
                  <a:lnTo>
                    <a:pt x="1149413" y="26708"/>
                  </a:lnTo>
                  <a:lnTo>
                    <a:pt x="1179614" y="32664"/>
                  </a:lnTo>
                  <a:lnTo>
                    <a:pt x="1197279" y="42367"/>
                  </a:lnTo>
                  <a:lnTo>
                    <a:pt x="1205560" y="56857"/>
                  </a:lnTo>
                  <a:lnTo>
                    <a:pt x="1207617" y="77177"/>
                  </a:lnTo>
                  <a:lnTo>
                    <a:pt x="1207617" y="346824"/>
                  </a:lnTo>
                  <a:lnTo>
                    <a:pt x="1205560" y="367144"/>
                  </a:lnTo>
                  <a:lnTo>
                    <a:pt x="1197254" y="381571"/>
                  </a:lnTo>
                  <a:lnTo>
                    <a:pt x="1179588" y="391083"/>
                  </a:lnTo>
                  <a:lnTo>
                    <a:pt x="1146505" y="397256"/>
                  </a:lnTo>
                  <a:lnTo>
                    <a:pt x="1144739" y="403199"/>
                  </a:lnTo>
                  <a:lnTo>
                    <a:pt x="1144739" y="412153"/>
                  </a:lnTo>
                  <a:lnTo>
                    <a:pt x="1146492" y="418033"/>
                  </a:lnTo>
                  <a:lnTo>
                    <a:pt x="1149413" y="418033"/>
                  </a:lnTo>
                  <a:lnTo>
                    <a:pt x="1176655" y="417563"/>
                  </a:lnTo>
                  <a:lnTo>
                    <a:pt x="1225816" y="415531"/>
                  </a:lnTo>
                  <a:lnTo>
                    <a:pt x="1251712" y="415074"/>
                  </a:lnTo>
                  <a:lnTo>
                    <a:pt x="1277340" y="415531"/>
                  </a:lnTo>
                  <a:lnTo>
                    <a:pt x="1325295" y="417563"/>
                  </a:lnTo>
                  <a:lnTo>
                    <a:pt x="1352245" y="418033"/>
                  </a:lnTo>
                  <a:lnTo>
                    <a:pt x="1354594" y="418033"/>
                  </a:lnTo>
                  <a:lnTo>
                    <a:pt x="1355750" y="415074"/>
                  </a:lnTo>
                  <a:lnTo>
                    <a:pt x="1356893" y="412153"/>
                  </a:lnTo>
                  <a:lnTo>
                    <a:pt x="1356918" y="403199"/>
                  </a:lnTo>
                  <a:lnTo>
                    <a:pt x="1354594" y="397306"/>
                  </a:lnTo>
                  <a:lnTo>
                    <a:pt x="1352245" y="396697"/>
                  </a:lnTo>
                  <a:lnTo>
                    <a:pt x="1321854" y="391083"/>
                  </a:lnTo>
                  <a:lnTo>
                    <a:pt x="1304848" y="381571"/>
                  </a:lnTo>
                  <a:lnTo>
                    <a:pt x="1297432" y="367144"/>
                  </a:lnTo>
                  <a:lnTo>
                    <a:pt x="1295806" y="346824"/>
                  </a:lnTo>
                  <a:lnTo>
                    <a:pt x="1295806" y="229831"/>
                  </a:lnTo>
                  <a:lnTo>
                    <a:pt x="1335138" y="236969"/>
                  </a:lnTo>
                  <a:lnTo>
                    <a:pt x="1361655" y="269036"/>
                  </a:lnTo>
                  <a:lnTo>
                    <a:pt x="1443367" y="418109"/>
                  </a:lnTo>
                  <a:lnTo>
                    <a:pt x="1458099" y="417639"/>
                  </a:lnTo>
                  <a:lnTo>
                    <a:pt x="1492161" y="415607"/>
                  </a:lnTo>
                  <a:lnTo>
                    <a:pt x="1506867" y="415137"/>
                  </a:lnTo>
                  <a:lnTo>
                    <a:pt x="1520456" y="415607"/>
                  </a:lnTo>
                  <a:lnTo>
                    <a:pt x="1559280" y="417639"/>
                  </a:lnTo>
                  <a:lnTo>
                    <a:pt x="1576819" y="418109"/>
                  </a:lnTo>
                  <a:lnTo>
                    <a:pt x="1579765" y="418109"/>
                  </a:lnTo>
                  <a:lnTo>
                    <a:pt x="1580946" y="415137"/>
                  </a:lnTo>
                  <a:lnTo>
                    <a:pt x="1582127" y="412153"/>
                  </a:lnTo>
                  <a:lnTo>
                    <a:pt x="1582712" y="407441"/>
                  </a:lnTo>
                  <a:close/>
                </a:path>
                <a:path w="2491104" h="427990">
                  <a:moveTo>
                    <a:pt x="2042490" y="20789"/>
                  </a:moveTo>
                  <a:lnTo>
                    <a:pt x="2042452" y="11912"/>
                  </a:lnTo>
                  <a:lnTo>
                    <a:pt x="2040102" y="5372"/>
                  </a:lnTo>
                  <a:lnTo>
                    <a:pt x="2017750" y="5829"/>
                  </a:lnTo>
                  <a:lnTo>
                    <a:pt x="1983028" y="7874"/>
                  </a:lnTo>
                  <a:lnTo>
                    <a:pt x="1963674" y="8343"/>
                  </a:lnTo>
                  <a:lnTo>
                    <a:pt x="1943912" y="7874"/>
                  </a:lnTo>
                  <a:lnTo>
                    <a:pt x="1908124" y="5829"/>
                  </a:lnTo>
                  <a:lnTo>
                    <a:pt x="1886686" y="5372"/>
                  </a:lnTo>
                  <a:lnTo>
                    <a:pt x="1884337" y="11899"/>
                  </a:lnTo>
                  <a:lnTo>
                    <a:pt x="1884337" y="20789"/>
                  </a:lnTo>
                  <a:lnTo>
                    <a:pt x="1886686" y="26695"/>
                  </a:lnTo>
                  <a:lnTo>
                    <a:pt x="1889023" y="26695"/>
                  </a:lnTo>
                  <a:lnTo>
                    <a:pt x="1919732" y="32664"/>
                  </a:lnTo>
                  <a:lnTo>
                    <a:pt x="1937969" y="42367"/>
                  </a:lnTo>
                  <a:lnTo>
                    <a:pt x="1946719" y="56857"/>
                  </a:lnTo>
                  <a:lnTo>
                    <a:pt x="1948980" y="77177"/>
                  </a:lnTo>
                  <a:lnTo>
                    <a:pt x="1948980" y="257721"/>
                  </a:lnTo>
                  <a:lnTo>
                    <a:pt x="1941893" y="316903"/>
                  </a:lnTo>
                  <a:lnTo>
                    <a:pt x="1920976" y="359664"/>
                  </a:lnTo>
                  <a:lnTo>
                    <a:pt x="1886724" y="385610"/>
                  </a:lnTo>
                  <a:lnTo>
                    <a:pt x="1839633" y="394335"/>
                  </a:lnTo>
                  <a:lnTo>
                    <a:pt x="1792046" y="387642"/>
                  </a:lnTo>
                  <a:lnTo>
                    <a:pt x="1757845" y="365683"/>
                  </a:lnTo>
                  <a:lnTo>
                    <a:pt x="1737194" y="325691"/>
                  </a:lnTo>
                  <a:lnTo>
                    <a:pt x="1730286" y="264858"/>
                  </a:lnTo>
                  <a:lnTo>
                    <a:pt x="1730286" y="77177"/>
                  </a:lnTo>
                  <a:lnTo>
                    <a:pt x="1732280" y="56845"/>
                  </a:lnTo>
                  <a:lnTo>
                    <a:pt x="1740496" y="42354"/>
                  </a:lnTo>
                  <a:lnTo>
                    <a:pt x="1758315" y="32651"/>
                  </a:lnTo>
                  <a:lnTo>
                    <a:pt x="1789074" y="26695"/>
                  </a:lnTo>
                  <a:lnTo>
                    <a:pt x="1791411" y="26695"/>
                  </a:lnTo>
                  <a:lnTo>
                    <a:pt x="1793748" y="20789"/>
                  </a:lnTo>
                  <a:lnTo>
                    <a:pt x="1793748" y="11912"/>
                  </a:lnTo>
                  <a:lnTo>
                    <a:pt x="1791411" y="5372"/>
                  </a:lnTo>
                  <a:lnTo>
                    <a:pt x="1761756" y="5829"/>
                  </a:lnTo>
                  <a:lnTo>
                    <a:pt x="1712175" y="7874"/>
                  </a:lnTo>
                  <a:lnTo>
                    <a:pt x="1686179" y="8343"/>
                  </a:lnTo>
                  <a:lnTo>
                    <a:pt x="1660182" y="7874"/>
                  </a:lnTo>
                  <a:lnTo>
                    <a:pt x="1610626" y="5829"/>
                  </a:lnTo>
                  <a:lnTo>
                    <a:pt x="1580959" y="5372"/>
                  </a:lnTo>
                  <a:lnTo>
                    <a:pt x="1578635" y="11899"/>
                  </a:lnTo>
                  <a:lnTo>
                    <a:pt x="1578635" y="20789"/>
                  </a:lnTo>
                  <a:lnTo>
                    <a:pt x="1580959" y="26695"/>
                  </a:lnTo>
                  <a:lnTo>
                    <a:pt x="1583309" y="26695"/>
                  </a:lnTo>
                  <a:lnTo>
                    <a:pt x="1614068" y="32664"/>
                  </a:lnTo>
                  <a:lnTo>
                    <a:pt x="1631886" y="42367"/>
                  </a:lnTo>
                  <a:lnTo>
                    <a:pt x="1640116" y="56857"/>
                  </a:lnTo>
                  <a:lnTo>
                    <a:pt x="1642110" y="77177"/>
                  </a:lnTo>
                  <a:lnTo>
                    <a:pt x="1642110" y="258914"/>
                  </a:lnTo>
                  <a:lnTo>
                    <a:pt x="1647202" y="307924"/>
                  </a:lnTo>
                  <a:lnTo>
                    <a:pt x="1662493" y="349377"/>
                  </a:lnTo>
                  <a:lnTo>
                    <a:pt x="1687969" y="382676"/>
                  </a:lnTo>
                  <a:lnTo>
                    <a:pt x="1723631" y="407225"/>
                  </a:lnTo>
                  <a:lnTo>
                    <a:pt x="1769491" y="422402"/>
                  </a:lnTo>
                  <a:lnTo>
                    <a:pt x="1825536" y="427596"/>
                  </a:lnTo>
                  <a:lnTo>
                    <a:pt x="1873351" y="421728"/>
                  </a:lnTo>
                  <a:lnTo>
                    <a:pt x="1911794" y="405155"/>
                  </a:lnTo>
                  <a:lnTo>
                    <a:pt x="1941144" y="379488"/>
                  </a:lnTo>
                  <a:lnTo>
                    <a:pt x="1961718" y="346290"/>
                  </a:lnTo>
                  <a:lnTo>
                    <a:pt x="1973846" y="307162"/>
                  </a:lnTo>
                  <a:lnTo>
                    <a:pt x="1977809" y="263677"/>
                  </a:lnTo>
                  <a:lnTo>
                    <a:pt x="1977809" y="77177"/>
                  </a:lnTo>
                  <a:lnTo>
                    <a:pt x="1979993" y="56337"/>
                  </a:lnTo>
                  <a:lnTo>
                    <a:pt x="1988616" y="41910"/>
                  </a:lnTo>
                  <a:lnTo>
                    <a:pt x="2006828" y="32486"/>
                  </a:lnTo>
                  <a:lnTo>
                    <a:pt x="2037791" y="26695"/>
                  </a:lnTo>
                  <a:lnTo>
                    <a:pt x="2040140" y="26695"/>
                  </a:lnTo>
                  <a:lnTo>
                    <a:pt x="2042490" y="20789"/>
                  </a:lnTo>
                  <a:close/>
                </a:path>
                <a:path w="2491104" h="427990">
                  <a:moveTo>
                    <a:pt x="2491092" y="127088"/>
                  </a:moveTo>
                  <a:lnTo>
                    <a:pt x="2486025" y="91782"/>
                  </a:lnTo>
                  <a:lnTo>
                    <a:pt x="2482164" y="60210"/>
                  </a:lnTo>
                  <a:lnTo>
                    <a:pt x="2478963" y="29413"/>
                  </a:lnTo>
                  <a:lnTo>
                    <a:pt x="2476436" y="0"/>
                  </a:lnTo>
                  <a:lnTo>
                    <a:pt x="2451316" y="3289"/>
                  </a:lnTo>
                  <a:lnTo>
                    <a:pt x="2410371" y="5905"/>
                  </a:lnTo>
                  <a:lnTo>
                    <a:pt x="2353665" y="7645"/>
                  </a:lnTo>
                  <a:lnTo>
                    <a:pt x="2281250" y="8267"/>
                  </a:lnTo>
                  <a:lnTo>
                    <a:pt x="2209127" y="7645"/>
                  </a:lnTo>
                  <a:lnTo>
                    <a:pt x="2153589" y="5905"/>
                  </a:lnTo>
                  <a:lnTo>
                    <a:pt x="2113826" y="3289"/>
                  </a:lnTo>
                  <a:lnTo>
                    <a:pt x="2088997" y="0"/>
                  </a:lnTo>
                  <a:lnTo>
                    <a:pt x="2083447" y="30162"/>
                  </a:lnTo>
                  <a:lnTo>
                    <a:pt x="2077300" y="61328"/>
                  </a:lnTo>
                  <a:lnTo>
                    <a:pt x="2070392" y="92710"/>
                  </a:lnTo>
                  <a:lnTo>
                    <a:pt x="2062530" y="123532"/>
                  </a:lnTo>
                  <a:lnTo>
                    <a:pt x="2061349" y="127088"/>
                  </a:lnTo>
                  <a:lnTo>
                    <a:pt x="2068423" y="130632"/>
                  </a:lnTo>
                  <a:lnTo>
                    <a:pt x="2078405" y="130632"/>
                  </a:lnTo>
                  <a:lnTo>
                    <a:pt x="2082533" y="129451"/>
                  </a:lnTo>
                  <a:lnTo>
                    <a:pt x="2102599" y="91287"/>
                  </a:lnTo>
                  <a:lnTo>
                    <a:pt x="2131250" y="61175"/>
                  </a:lnTo>
                  <a:lnTo>
                    <a:pt x="2164638" y="40411"/>
                  </a:lnTo>
                  <a:lnTo>
                    <a:pt x="2197747" y="32664"/>
                  </a:lnTo>
                  <a:lnTo>
                    <a:pt x="2211260" y="32664"/>
                  </a:lnTo>
                  <a:lnTo>
                    <a:pt x="2223160" y="33782"/>
                  </a:lnTo>
                  <a:lnTo>
                    <a:pt x="2230958" y="37566"/>
                  </a:lnTo>
                  <a:lnTo>
                    <a:pt x="2235238" y="44691"/>
                  </a:lnTo>
                  <a:lnTo>
                    <a:pt x="2236546" y="55816"/>
                  </a:lnTo>
                  <a:lnTo>
                    <a:pt x="2236546" y="346875"/>
                  </a:lnTo>
                  <a:lnTo>
                    <a:pt x="2234552" y="367195"/>
                  </a:lnTo>
                  <a:lnTo>
                    <a:pt x="2226322" y="381609"/>
                  </a:lnTo>
                  <a:lnTo>
                    <a:pt x="2208517" y="391134"/>
                  </a:lnTo>
                  <a:lnTo>
                    <a:pt x="2177758" y="396748"/>
                  </a:lnTo>
                  <a:lnTo>
                    <a:pt x="2175408" y="397306"/>
                  </a:lnTo>
                  <a:lnTo>
                    <a:pt x="2173071" y="403237"/>
                  </a:lnTo>
                  <a:lnTo>
                    <a:pt x="2173071" y="412178"/>
                  </a:lnTo>
                  <a:lnTo>
                    <a:pt x="2175408" y="418084"/>
                  </a:lnTo>
                  <a:lnTo>
                    <a:pt x="2205151" y="417614"/>
                  </a:lnTo>
                  <a:lnTo>
                    <a:pt x="2255126" y="415582"/>
                  </a:lnTo>
                  <a:lnTo>
                    <a:pt x="2281212" y="415112"/>
                  </a:lnTo>
                  <a:lnTo>
                    <a:pt x="2306878" y="415582"/>
                  </a:lnTo>
                  <a:lnTo>
                    <a:pt x="2356205" y="417614"/>
                  </a:lnTo>
                  <a:lnTo>
                    <a:pt x="2385860" y="418084"/>
                  </a:lnTo>
                  <a:lnTo>
                    <a:pt x="2388197" y="412115"/>
                  </a:lnTo>
                  <a:lnTo>
                    <a:pt x="2388197" y="403275"/>
                  </a:lnTo>
                  <a:lnTo>
                    <a:pt x="2385860" y="397344"/>
                  </a:lnTo>
                  <a:lnTo>
                    <a:pt x="2383523" y="396748"/>
                  </a:lnTo>
                  <a:lnTo>
                    <a:pt x="2352751" y="391134"/>
                  </a:lnTo>
                  <a:lnTo>
                    <a:pt x="2334933" y="381609"/>
                  </a:lnTo>
                  <a:lnTo>
                    <a:pt x="2326703" y="367195"/>
                  </a:lnTo>
                  <a:lnTo>
                    <a:pt x="2324709" y="346875"/>
                  </a:lnTo>
                  <a:lnTo>
                    <a:pt x="2324709" y="55841"/>
                  </a:lnTo>
                  <a:lnTo>
                    <a:pt x="2326017" y="45212"/>
                  </a:lnTo>
                  <a:lnTo>
                    <a:pt x="2330310" y="38036"/>
                  </a:lnTo>
                  <a:lnTo>
                    <a:pt x="2338120" y="33972"/>
                  </a:lnTo>
                  <a:lnTo>
                    <a:pt x="2350008" y="32689"/>
                  </a:lnTo>
                  <a:lnTo>
                    <a:pt x="2368219" y="32689"/>
                  </a:lnTo>
                  <a:lnTo>
                    <a:pt x="2430678" y="60299"/>
                  </a:lnTo>
                  <a:lnTo>
                    <a:pt x="2469350" y="127101"/>
                  </a:lnTo>
                  <a:lnTo>
                    <a:pt x="2469959" y="128879"/>
                  </a:lnTo>
                  <a:lnTo>
                    <a:pt x="2474645" y="130657"/>
                  </a:lnTo>
                  <a:lnTo>
                    <a:pt x="2478151" y="130657"/>
                  </a:lnTo>
                  <a:lnTo>
                    <a:pt x="2485796" y="130657"/>
                  </a:lnTo>
                  <a:lnTo>
                    <a:pt x="2491092" y="1270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l" rtl="0"/>
              <a:endParaRPr/>
            </a:p>
          </p:txBody>
        </p:sp>
        <p:pic>
          <p:nvPicPr>
            <p:cNvPr id="44" name="object 22">
              <a:extLst>
                <a:ext uri="{FF2B5EF4-FFF2-40B4-BE49-F238E27FC236}">
                  <a16:creationId xmlns:a16="http://schemas.microsoft.com/office/drawing/2014/main" id="{0116A208-7031-A206-F09E-CBA8E3DDA826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88356" y="4002413"/>
              <a:ext cx="2168520" cy="218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0381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9B8BD3-6834-B5ED-98ED-127C20683107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D091FF68-4C25-4B89-8378-2E9068431141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7E5170-53E6-B44F-10C7-AF5E17420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7"/>
            <a:ext cx="12192000" cy="68561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99D252-65DC-46EC-B71E-03F2B5A89C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58" y="-1002"/>
            <a:ext cx="1326654" cy="53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676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AB568C46-78B6-7670-4BC3-3618656B3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92BE82-CD30-6B62-A5C5-BC57CA1FC620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E8239D-3150-5AF4-ABB4-34178F46A4CB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>
                <a:latin typeface="Helvetica" panose="020B0604020202020204" pitchFamily="34" charset="0"/>
                <a:cs typeface="Helvetica" panose="020B0604020202020204" pitchFamily="34" charset="0"/>
              </a:rPr>
              <a:t>Office of the Registrar </a:t>
            </a:r>
            <a:endParaRPr lang="en-CY" sz="2800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2109CC21-2B11-FBF3-9EB7-0C289E8B749C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C7CE1C-3DD9-8F37-4CDE-AFFDD819AC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2F4D1B2C-979D-632E-0ADB-EF3226196CC3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A48C95-8512-76D4-D9CB-A350470D13A5}"/>
              </a:ext>
            </a:extLst>
          </p:cNvPr>
          <p:cNvSpPr txBox="1"/>
          <p:nvPr/>
        </p:nvSpPr>
        <p:spPr>
          <a:xfrm>
            <a:off x="5054056" y="1830136"/>
            <a:ext cx="5019699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2000" b="1">
                <a:latin typeface="Helvetica"/>
                <a:cs typeface="Helvetica"/>
              </a:rPr>
              <a:t>Entering &amp; Submitting Final Grades</a:t>
            </a:r>
            <a:endParaRPr lang="en-US" sz="2000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1" name="Picture 10" descr="A screenshot of a calendar&#10;&#10;AI-generated content may be incorrect.">
            <a:extLst>
              <a:ext uri="{FF2B5EF4-FFF2-40B4-BE49-F238E27FC236}">
                <a16:creationId xmlns:a16="http://schemas.microsoft.com/office/drawing/2014/main" id="{1E6A846E-5491-21A5-5278-84E89588B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13" y="1834092"/>
            <a:ext cx="4382558" cy="2078567"/>
          </a:xfrm>
          <a:prstGeom prst="rect">
            <a:avLst/>
          </a:prstGeom>
        </p:spPr>
      </p:pic>
      <p:pic>
        <p:nvPicPr>
          <p:cNvPr id="14" name="Picture 1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C5377CC-A947-FB71-4A11-530418A884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258" y="4040716"/>
            <a:ext cx="3401484" cy="2448984"/>
          </a:xfrm>
          <a:prstGeom prst="rect">
            <a:avLst/>
          </a:prstGeom>
        </p:spPr>
      </p:pic>
      <p:pic>
        <p:nvPicPr>
          <p:cNvPr id="15" name="Picture 14" descr="A screenshot of a calendar&#10;&#10;AI-generated content may be incorrect.">
            <a:extLst>
              <a:ext uri="{FF2B5EF4-FFF2-40B4-BE49-F238E27FC236}">
                <a16:creationId xmlns:a16="http://schemas.microsoft.com/office/drawing/2014/main" id="{FB8AE07D-35EE-E45A-93AB-E047A13835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8833" y="2666415"/>
            <a:ext cx="6921500" cy="337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482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ABB5C643-0FDB-8784-84DF-6C46FA08D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E16179-D6F7-FF92-66DC-B2D2CAA4FE17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FAFEDD-C4E9-681E-C8C9-6B6711C6657A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>
                <a:latin typeface="Helvetica" panose="020B0604020202020204" pitchFamily="34" charset="0"/>
                <a:cs typeface="Helvetica" panose="020B0604020202020204" pitchFamily="34" charset="0"/>
              </a:rPr>
              <a:t>Office of the Registrar </a:t>
            </a:r>
            <a:endParaRPr lang="en-CY" sz="2800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4EBA07A8-F110-3841-5FF9-222BA373A522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3846AF-D8D2-DE86-8B45-A3FDA2E5E4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4DEFF4C-4272-2CAC-0E94-43B75538BCB1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00E81FD-AD86-3B6D-C5C2-3C14DDF47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263" y="1853115"/>
            <a:ext cx="4423834" cy="2315687"/>
          </a:xfrm>
          <a:prstGeom prst="rect">
            <a:avLst/>
          </a:prstGeom>
        </p:spPr>
      </p:pic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B99D10A-36C8-DB0A-0518-68354CBB84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192" y="4376408"/>
            <a:ext cx="4529667" cy="21504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39768D-78AA-2E76-0E46-344ACAF34133}"/>
              </a:ext>
            </a:extLst>
          </p:cNvPr>
          <p:cNvSpPr txBox="1"/>
          <p:nvPr/>
        </p:nvSpPr>
        <p:spPr>
          <a:xfrm>
            <a:off x="6655526" y="2434386"/>
            <a:ext cx="4991543" cy="338554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b="1">
                <a:latin typeface="Helvetica"/>
                <a:cs typeface="Helvetica"/>
              </a:rPr>
              <a:t>Contact: </a:t>
            </a:r>
            <a:r>
              <a:rPr lang="en-US" sz="1600">
                <a:latin typeface="Helvetica"/>
                <a:cs typeface="Helvetica"/>
                <a:hlinkClick r:id="rId6"/>
              </a:rPr>
              <a:t>registrar@aubmed.ac.cy</a:t>
            </a:r>
            <a:endParaRPr lang="en-US" sz="1600"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381915-1EC4-A297-E18A-7EAAACA678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8096" y="3014539"/>
            <a:ext cx="4522177" cy="275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518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9B8BD3-6834-B5ED-98ED-127C20683107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F8AD9D-9262-9BD4-D023-79F579B16288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>
                <a:latin typeface="Helvetica" panose="020B0604020202020204" pitchFamily="34" charset="0"/>
                <a:cs typeface="Helvetica" panose="020B0604020202020204" pitchFamily="34" charset="0"/>
              </a:rPr>
              <a:t>Academics</a:t>
            </a:r>
            <a:endParaRPr lang="en-CY" sz="2800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D091FF68-4C25-4B89-8378-2E9068431141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99D252-65DC-46EC-B71E-03F2B5A89C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6B8564-3FAD-45FB-8210-529A675F08D6}"/>
              </a:ext>
            </a:extLst>
          </p:cNvPr>
          <p:cNvSpPr txBox="1"/>
          <p:nvPr/>
        </p:nvSpPr>
        <p:spPr>
          <a:xfrm>
            <a:off x="450706" y="1705532"/>
            <a:ext cx="8468668" cy="42883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</a:pPr>
            <a:endParaRPr lang="en-US" sz="800">
              <a:latin typeface="Helvetica"/>
              <a:cs typeface="Helvetica"/>
            </a:endParaRPr>
          </a:p>
          <a:p>
            <a:pPr marL="285750" indent="-285750">
              <a:spcAft>
                <a:spcPts val="1200"/>
              </a:spcAft>
              <a:buFont typeface="Wingdings"/>
              <a:buChar char="ü"/>
            </a:pPr>
            <a:r>
              <a:rPr lang="en-US" b="1">
                <a:latin typeface="Helvetica"/>
                <a:cs typeface="Helvetica"/>
              </a:rPr>
              <a:t>Course documentation</a:t>
            </a:r>
            <a:r>
              <a:rPr lang="en-US">
                <a:latin typeface="Helvetica"/>
                <a:cs typeface="Helvetica"/>
              </a:rPr>
              <a:t> – syllabi, course portfolios, policy alignment, website, Study Guide/Catalogue, sample study plans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spcAft>
                <a:spcPts val="1200"/>
              </a:spcAft>
              <a:buFont typeface="Wingdings"/>
              <a:buChar char="ü"/>
            </a:pPr>
            <a:r>
              <a:rPr lang="en-US" b="1">
                <a:latin typeface="Helvetica"/>
                <a:cs typeface="Helvetica"/>
              </a:rPr>
              <a:t>Faculty support</a:t>
            </a:r>
            <a:r>
              <a:rPr lang="en-US">
                <a:latin typeface="Helvetica"/>
                <a:cs typeface="Helvetica"/>
              </a:rPr>
              <a:t> – recruitment, resources, guidance, orientation, academic policies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spcAft>
                <a:spcPts val="1200"/>
              </a:spcAft>
              <a:buFont typeface="Wingdings"/>
              <a:buChar char="ü"/>
            </a:pPr>
            <a:r>
              <a:rPr lang="en-US" b="1">
                <a:latin typeface="Helvetica"/>
                <a:cs typeface="Helvetica"/>
              </a:rPr>
              <a:t>Course changes &amp; proposals</a:t>
            </a:r>
            <a:r>
              <a:rPr lang="en-US">
                <a:latin typeface="Helvetica"/>
                <a:cs typeface="Helvetica"/>
              </a:rPr>
              <a:t> – revisions, new course process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spcAft>
                <a:spcPts val="1200"/>
              </a:spcAft>
              <a:buFont typeface="Wingdings"/>
              <a:buChar char="ü"/>
            </a:pPr>
            <a:r>
              <a:rPr lang="en-US" b="1">
                <a:latin typeface="Helvetica"/>
                <a:cs typeface="Helvetica"/>
              </a:rPr>
              <a:t>Accreditation </a:t>
            </a:r>
            <a:r>
              <a:rPr lang="en-US">
                <a:latin typeface="Helvetica"/>
                <a:cs typeface="Helvetica"/>
              </a:rPr>
              <a:t>– visits, materials, new programs, compliance </a:t>
            </a:r>
            <a:endParaRPr lang="en-US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85750" indent="-285750">
              <a:spcAft>
                <a:spcPts val="1200"/>
              </a:spcAft>
              <a:buFont typeface="Wingdings"/>
              <a:buChar char="ü"/>
            </a:pPr>
            <a:r>
              <a:rPr lang="en-US" b="1">
                <a:latin typeface="Helvetica"/>
                <a:cs typeface="Helvetica"/>
              </a:rPr>
              <a:t>Feedback &amp; evaluations</a:t>
            </a:r>
            <a:r>
              <a:rPr lang="en-US">
                <a:latin typeface="Helvetica"/>
                <a:cs typeface="Helvetica"/>
              </a:rPr>
              <a:t> – early-term and end-of-term Instructor Course Evaluations (ICE)</a:t>
            </a:r>
            <a:endParaRPr lang="en-US">
              <a:latin typeface="Helvetica"/>
              <a:ea typeface="Calibri" panose="020F0502020204030204"/>
              <a:cs typeface="Helvetica"/>
            </a:endParaRPr>
          </a:p>
          <a:p>
            <a:pPr marL="285750" indent="-285750">
              <a:spcAft>
                <a:spcPts val="1200"/>
              </a:spcAft>
              <a:buFont typeface="Wingdings"/>
              <a:buChar char="ü"/>
            </a:pPr>
            <a:r>
              <a:rPr lang="en-US" b="1">
                <a:latin typeface="Helvetica"/>
                <a:cs typeface="Helvetica"/>
              </a:rPr>
              <a:t>Transfers </a:t>
            </a:r>
            <a:r>
              <a:rPr lang="en-US">
                <a:latin typeface="Helvetica"/>
                <a:cs typeface="Helvetica"/>
              </a:rPr>
              <a:t>–</a:t>
            </a:r>
            <a:r>
              <a:rPr lang="en-US" b="1">
                <a:latin typeface="Helvetica"/>
                <a:cs typeface="Helvetica"/>
              </a:rPr>
              <a:t> </a:t>
            </a:r>
            <a:r>
              <a:rPr lang="en-US">
                <a:latin typeface="Helvetica"/>
                <a:cs typeface="Helvetica"/>
              </a:rPr>
              <a:t>course equivalencies for transfer students</a:t>
            </a:r>
            <a:endParaRPr lang="en-US" b="1" i="1">
              <a:latin typeface="Helvetica"/>
              <a:cs typeface="Helvetica"/>
            </a:endParaRPr>
          </a:p>
          <a:p>
            <a:pPr>
              <a:spcAft>
                <a:spcPts val="800"/>
              </a:spcAft>
            </a:pPr>
            <a:endParaRPr lang="en-US" sz="600" b="1">
              <a:latin typeface="Helvetica"/>
              <a:cs typeface="Helvetica"/>
            </a:endParaRPr>
          </a:p>
          <a:p>
            <a:pPr marL="342900" indent="-342900" algn="just">
              <a:spcAft>
                <a:spcPts val="1200"/>
              </a:spcAft>
              <a:buFont typeface="Wingdings"/>
              <a:buChar char="ü"/>
            </a:pPr>
            <a:endParaRPr lang="en-US" sz="20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1A4EE2A-9406-4FB3-AF83-2C038E3D79AF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  <p:pic>
        <p:nvPicPr>
          <p:cNvPr id="5" name="Picture 4" descr="A close-up of a course information&#10;&#10;AI-generated content may be incorrect.">
            <a:extLst>
              <a:ext uri="{FF2B5EF4-FFF2-40B4-BE49-F238E27FC236}">
                <a16:creationId xmlns:a16="http://schemas.microsoft.com/office/drawing/2014/main" id="{6DF8A525-F1AD-AAF8-7F26-F8E610390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7405" y="1506008"/>
            <a:ext cx="1438276" cy="180340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890BD3-CFF1-2CB6-73B8-C180D7A770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8928" y="1968500"/>
            <a:ext cx="1628228" cy="1799168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8" name="Picture 7" descr="Home">
            <a:extLst>
              <a:ext uri="{FF2B5EF4-FFF2-40B4-BE49-F238E27FC236}">
                <a16:creationId xmlns:a16="http://schemas.microsoft.com/office/drawing/2014/main" id="{A9099E11-EABA-C3AC-A307-63D6EBF75F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8167" y="4893204"/>
            <a:ext cx="2730500" cy="394759"/>
          </a:xfrm>
          <a:prstGeom prst="rect">
            <a:avLst/>
          </a:prstGeom>
        </p:spPr>
      </p:pic>
      <p:pic>
        <p:nvPicPr>
          <p:cNvPr id="10" name="Picture 9" descr="NYSED logo">
            <a:extLst>
              <a:ext uri="{FF2B5EF4-FFF2-40B4-BE49-F238E27FC236}">
                <a16:creationId xmlns:a16="http://schemas.microsoft.com/office/drawing/2014/main" id="{67C43667-8300-5191-FD2C-16516F1F20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7400" y="5451723"/>
            <a:ext cx="2288116" cy="579469"/>
          </a:xfrm>
          <a:prstGeom prst="rect">
            <a:avLst/>
          </a:prstGeom>
        </p:spPr>
      </p:pic>
      <p:pic>
        <p:nvPicPr>
          <p:cNvPr id="11" name="Picture 10" descr="A close up of a logo&#10;&#10;AI-generated content may be incorrect.">
            <a:extLst>
              <a:ext uri="{FF2B5EF4-FFF2-40B4-BE49-F238E27FC236}">
                <a16:creationId xmlns:a16="http://schemas.microsoft.com/office/drawing/2014/main" id="{37B38E8F-7728-CA05-5884-1CD3D5E900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22958" y="6122458"/>
            <a:ext cx="1644650" cy="496359"/>
          </a:xfrm>
          <a:prstGeom prst="rect">
            <a:avLst/>
          </a:prstGeom>
        </p:spPr>
      </p:pic>
      <p:pic>
        <p:nvPicPr>
          <p:cNvPr id="14" name="Picture 13" descr="A building with columns and a green background&#10;&#10;AI-generated content may be incorrect.">
            <a:extLst>
              <a:ext uri="{FF2B5EF4-FFF2-40B4-BE49-F238E27FC236}">
                <a16:creationId xmlns:a16="http://schemas.microsoft.com/office/drawing/2014/main" id="{E6A8648C-68AC-E1CB-4A85-2DDF0A0342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20666" y="6074833"/>
            <a:ext cx="1047750" cy="585258"/>
          </a:xfrm>
          <a:prstGeom prst="rect">
            <a:avLst/>
          </a:prstGeom>
        </p:spPr>
      </p:pic>
      <p:pic>
        <p:nvPicPr>
          <p:cNvPr id="15" name="Picture 14" descr="File:EQUIS logo.svg - Wikimedia Commons">
            <a:extLst>
              <a:ext uri="{FF2B5EF4-FFF2-40B4-BE49-F238E27FC236}">
                <a16:creationId xmlns:a16="http://schemas.microsoft.com/office/drawing/2014/main" id="{7A7917A3-D1F0-46DC-C563-40C3B204DB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62421" y="5382154"/>
            <a:ext cx="1108075" cy="528109"/>
          </a:xfrm>
          <a:prstGeom prst="rect">
            <a:avLst/>
          </a:prstGeom>
        </p:spPr>
      </p:pic>
      <p:pic>
        <p:nvPicPr>
          <p:cNvPr id="16" name="Picture 15" descr="A screenshot of a survey&#10;&#10;AI-generated content may be incorrect.">
            <a:extLst>
              <a:ext uri="{FF2B5EF4-FFF2-40B4-BE49-F238E27FC236}">
                <a16:creationId xmlns:a16="http://schemas.microsoft.com/office/drawing/2014/main" id="{71FEBF87-854B-C966-10DE-0D0D1EE7EE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48925" y="3431646"/>
            <a:ext cx="1634068" cy="1010709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17" name="Picture 16" descr="A purple and white study guide&#10;&#10;AI-generated content may be incorrect.">
            <a:extLst>
              <a:ext uri="{FF2B5EF4-FFF2-40B4-BE49-F238E27FC236}">
                <a16:creationId xmlns:a16="http://schemas.microsoft.com/office/drawing/2014/main" id="{E968F789-5DF4-32D7-38DF-6FB182CE8D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06697" y="3312583"/>
            <a:ext cx="1092772" cy="14710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362D8A9-F080-ABB9-1315-9457AD8A1988}"/>
              </a:ext>
            </a:extLst>
          </p:cNvPr>
          <p:cNvSpPr txBox="1"/>
          <p:nvPr/>
        </p:nvSpPr>
        <p:spPr>
          <a:xfrm>
            <a:off x="266449" y="5648463"/>
            <a:ext cx="7687850" cy="984885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b="1">
                <a:latin typeface="Helvetica"/>
                <a:cs typeface="Helvetica"/>
              </a:rPr>
              <a:t>Academic Affairs &amp; Accreditation Manager: </a:t>
            </a:r>
            <a:r>
              <a:rPr lang="en-US" sz="1600">
                <a:latin typeface="Helvetica"/>
                <a:cs typeface="Helvetica"/>
              </a:rPr>
              <a:t>Elizabeth Sweetman (ES00@aubmed.ac.cy)</a:t>
            </a:r>
            <a:endParaRPr lang="en-US" sz="1600">
              <a:latin typeface="Calibri" panose="020F0502020204030204"/>
              <a:ea typeface="Calibri"/>
              <a:cs typeface="Calibri"/>
            </a:endParaRPr>
          </a:p>
          <a:p>
            <a:pPr>
              <a:spcAft>
                <a:spcPts val="1200"/>
              </a:spcAft>
            </a:pPr>
            <a:r>
              <a:rPr lang="en-US" sz="1600" b="1">
                <a:latin typeface="Helvetica"/>
                <a:cs typeface="Helvetica"/>
              </a:rPr>
              <a:t>Academic Affairs Assistant: </a:t>
            </a:r>
            <a:r>
              <a:rPr lang="en-US" sz="1600" err="1">
                <a:latin typeface="Helvetica"/>
                <a:cs typeface="Helvetica"/>
              </a:rPr>
              <a:t>Loubna</a:t>
            </a:r>
            <a:r>
              <a:rPr lang="en-US" sz="1600">
                <a:latin typeface="Helvetica"/>
                <a:cs typeface="Helvetica"/>
              </a:rPr>
              <a:t> Talbi (LT00@aubmed.ac.cy)</a:t>
            </a:r>
            <a:endParaRPr lang="en-US" sz="16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0404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9B8BD3-6834-B5ED-98ED-127C20683107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F8AD9D-9262-9BD4-D023-79F579B16288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>
                <a:latin typeface="Helvetica" panose="020B0604020202020204" pitchFamily="34" charset="0"/>
                <a:cs typeface="Helvetica" panose="020B0604020202020204" pitchFamily="34" charset="0"/>
              </a:rPr>
              <a:t>Facilities</a:t>
            </a:r>
            <a:endParaRPr lang="en-CY" sz="2800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D091FF68-4C25-4B89-8378-2E9068431141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99D252-65DC-46EC-B71E-03F2B5A89C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6B8564-3FAD-45FB-8210-529A675F08D6}"/>
              </a:ext>
            </a:extLst>
          </p:cNvPr>
          <p:cNvSpPr txBox="1"/>
          <p:nvPr/>
        </p:nvSpPr>
        <p:spPr>
          <a:xfrm>
            <a:off x="567123" y="1970115"/>
            <a:ext cx="10722918" cy="31700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algn="just">
              <a:spcAft>
                <a:spcPts val="1200"/>
              </a:spcAft>
              <a:buFont typeface="Wingdings"/>
              <a:buChar char="ü"/>
            </a:pPr>
            <a:r>
              <a:rPr lang="en-US" sz="2000" b="1">
                <a:latin typeface="Helvetica"/>
                <a:cs typeface="Helvetica"/>
              </a:rPr>
              <a:t>Who we are: </a:t>
            </a:r>
            <a:r>
              <a:rPr lang="en-US" sz="2000">
                <a:latin typeface="Helvetica"/>
                <a:cs typeface="Helvetica"/>
              </a:rPr>
              <a:t>Michalis Hadjiarapis and Raphael Savva, Emanouil Papalouka.</a:t>
            </a:r>
            <a:endParaRPr lang="en-US"/>
          </a:p>
          <a:p>
            <a:pPr marL="342900" indent="-342900" algn="just">
              <a:spcAft>
                <a:spcPts val="1200"/>
              </a:spcAft>
              <a:buFont typeface="Wingdings"/>
              <a:buChar char="ü"/>
            </a:pPr>
            <a:r>
              <a:rPr lang="en-US" sz="2000" b="1">
                <a:latin typeface="Helvetica"/>
                <a:cs typeface="Helvetica"/>
              </a:rPr>
              <a:t>What we do: </a:t>
            </a:r>
            <a:r>
              <a:rPr lang="en-US" sz="2000">
                <a:latin typeface="Helvetica"/>
                <a:cs typeface="Helvetica"/>
              </a:rPr>
              <a:t>Maintenance, Custodial, Safety and Sustainability, Groundskeeping, Renovations.</a:t>
            </a:r>
          </a:p>
          <a:p>
            <a:pPr marL="342900" indent="-342900" algn="just">
              <a:spcAft>
                <a:spcPts val="1200"/>
              </a:spcAft>
              <a:buFont typeface="Wingdings"/>
              <a:buChar char="ü"/>
            </a:pPr>
            <a:r>
              <a:rPr lang="en-US" sz="2000" b="1">
                <a:latin typeface="Helvetica"/>
                <a:cs typeface="Helvetica"/>
              </a:rPr>
              <a:t>Why it matters: </a:t>
            </a:r>
            <a:r>
              <a:rPr lang="en-US" sz="2000">
                <a:latin typeface="Helvetica"/>
                <a:cs typeface="Helvetica"/>
              </a:rPr>
              <a:t>We keep the Campus running so you can focus on teaching and innovating in a healthy and safe space.</a:t>
            </a:r>
          </a:p>
          <a:p>
            <a:pPr marL="342900" indent="-342900" algn="just">
              <a:spcAft>
                <a:spcPts val="1200"/>
              </a:spcAft>
              <a:buFont typeface="Wingdings"/>
              <a:buChar char="ü"/>
            </a:pPr>
            <a:r>
              <a:rPr lang="en-US" sz="2000" b="1">
                <a:latin typeface="Helvetica"/>
                <a:cs typeface="Helvetica"/>
              </a:rPr>
              <a:t>Contacting us: </a:t>
            </a:r>
            <a:r>
              <a:rPr lang="en-US" sz="2000">
                <a:latin typeface="Helvetica"/>
                <a:cs typeface="Helvetica"/>
                <a:hlinkClick r:id="rId4"/>
              </a:rPr>
              <a:t>Ticketing system</a:t>
            </a:r>
            <a:r>
              <a:rPr lang="en-US" sz="2000">
                <a:latin typeface="Helvetica"/>
                <a:cs typeface="Helvetica"/>
              </a:rPr>
              <a:t>, email, and phone for emergencies.</a:t>
            </a:r>
          </a:p>
          <a:p>
            <a:pPr marL="342900" indent="-342900" algn="just">
              <a:spcAft>
                <a:spcPts val="1200"/>
              </a:spcAft>
              <a:buFont typeface="Wingdings"/>
              <a:buChar char="ü"/>
            </a:pPr>
            <a:r>
              <a:rPr lang="en-US" sz="2000" b="1">
                <a:latin typeface="Helvetica"/>
                <a:cs typeface="Helvetica"/>
              </a:rPr>
              <a:t>Partnership: </a:t>
            </a:r>
            <a:r>
              <a:rPr lang="en-US" sz="2000">
                <a:latin typeface="Helvetica"/>
                <a:cs typeface="Helvetica"/>
              </a:rPr>
              <a:t>Reporting issues, respecting shared spaces, and providing feedback will result in creating an excellent learning and working environment.</a:t>
            </a:r>
            <a:endParaRPr lang="en-US" sz="20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1A4EE2A-9406-4FB3-AF83-2C038E3D79AF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</p:spTree>
    <p:extLst>
      <p:ext uri="{BB962C8B-B14F-4D97-AF65-F5344CB8AC3E}">
        <p14:creationId xmlns:p14="http://schemas.microsoft.com/office/powerpoint/2010/main" val="3332724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9B8BD3-6834-B5ED-98ED-127C20683107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F8AD9D-9262-9BD4-D023-79F579B16288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>
                <a:latin typeface="Helvetica" panose="020B0604020202020204" pitchFamily="34" charset="0"/>
                <a:cs typeface="Helvetica" panose="020B0604020202020204" pitchFamily="34" charset="0"/>
              </a:rPr>
              <a:t>IT</a:t>
            </a:r>
            <a:endParaRPr lang="en-CY" sz="2800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D091FF68-4C25-4B89-8378-2E9068431141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1A4EE2A-9406-4FB3-AF83-2C038E3D79AF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BB1F82-6433-8308-8827-4F09D6FCDD74}"/>
              </a:ext>
            </a:extLst>
          </p:cNvPr>
          <p:cNvSpPr txBox="1"/>
          <p:nvPr/>
        </p:nvSpPr>
        <p:spPr>
          <a:xfrm>
            <a:off x="733200" y="1911499"/>
            <a:ext cx="10722918" cy="47089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algn="just">
              <a:buFont typeface="Wingdings"/>
              <a:buChar char="ü"/>
            </a:pPr>
            <a:r>
              <a:rPr lang="en-US" sz="2000" b="1" dirty="0">
                <a:latin typeface="Helvetica"/>
                <a:cs typeface="Helvetica"/>
              </a:rPr>
              <a:t>Who we are: </a:t>
            </a:r>
            <a:r>
              <a:rPr lang="en-US" sz="2000" dirty="0">
                <a:latin typeface="Helvetica"/>
                <a:cs typeface="Helvetica"/>
              </a:rPr>
              <a:t>Olaf Machul &amp; Chris Georgiou &amp; Themis </a:t>
            </a:r>
            <a:r>
              <a:rPr lang="en-US" sz="2000" dirty="0" err="1">
                <a:latin typeface="Helvetica"/>
                <a:cs typeface="Helvetica"/>
              </a:rPr>
              <a:t>Sivitanides</a:t>
            </a:r>
            <a:r>
              <a:rPr lang="en-US" sz="2000" dirty="0">
                <a:latin typeface="Helvetica"/>
                <a:cs typeface="Helvetica"/>
              </a:rPr>
              <a:t>.</a:t>
            </a:r>
            <a:endParaRPr lang="en-US" sz="2000" dirty="0" err="1">
              <a:latin typeface="Helvetica"/>
              <a:ea typeface="Calibri" panose="020F0502020204030204"/>
              <a:cs typeface="Helvetica"/>
            </a:endParaRPr>
          </a:p>
          <a:p>
            <a:pPr marL="342900" indent="-342900" algn="just">
              <a:buFont typeface="Wingdings"/>
              <a:buChar char="ü"/>
            </a:pPr>
            <a:endParaRPr lang="en-US" sz="2000">
              <a:latin typeface="Helvetica"/>
              <a:ea typeface="+mn-lt"/>
              <a:cs typeface="Helvetica"/>
            </a:endParaRPr>
          </a:p>
          <a:p>
            <a:pPr marL="342900" indent="-342900" algn="just">
              <a:buFont typeface="Wingdings"/>
              <a:buChar char="ü"/>
            </a:pPr>
            <a:r>
              <a:rPr lang="en-US" sz="2000" b="1" dirty="0">
                <a:latin typeface="Helvetica"/>
                <a:cs typeface="Helvetica"/>
              </a:rPr>
              <a:t>What we do: </a:t>
            </a:r>
            <a:r>
              <a:rPr lang="en-US" sz="2000" dirty="0">
                <a:latin typeface="Helvetica"/>
                <a:cs typeface="Helvetica"/>
              </a:rPr>
              <a:t>Classroom &amp; Office Equipment Setups, Account Management, LMS EXAM Setups and other general troubleshooting.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342900" indent="-342900" algn="just">
              <a:buFont typeface="Wingdings"/>
              <a:buChar char="ü"/>
            </a:pPr>
            <a:endParaRPr lang="en-US" sz="2000">
              <a:latin typeface="Helvetica"/>
              <a:ea typeface="+mn-lt"/>
              <a:cs typeface="Helvetica"/>
            </a:endParaRPr>
          </a:p>
          <a:p>
            <a:pPr marL="342900" indent="-342900" algn="just">
              <a:buFont typeface="Wingdings"/>
              <a:buChar char="ü"/>
            </a:pPr>
            <a:r>
              <a:rPr lang="en-US" sz="2000" b="1" dirty="0">
                <a:latin typeface="Helvetica"/>
                <a:cs typeface="Helvetica"/>
              </a:rPr>
              <a:t>Why it matters: </a:t>
            </a:r>
            <a:r>
              <a:rPr lang="en-US" sz="2000" dirty="0">
                <a:latin typeface="Helvetica"/>
                <a:cs typeface="Helvetica"/>
              </a:rPr>
              <a:t>We can make sure that all technical functionalities are running optimally therefore preventing disasters, delays or major incidents.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342900" indent="-342900" algn="just">
              <a:buFont typeface="Wingdings"/>
              <a:buChar char="ü"/>
            </a:pPr>
            <a:endParaRPr lang="en-US" sz="2000">
              <a:latin typeface="Helvetica"/>
              <a:ea typeface="+mn-lt"/>
              <a:cs typeface="Helvetica"/>
            </a:endParaRPr>
          </a:p>
          <a:p>
            <a:pPr marL="342900" indent="-342900" algn="just">
              <a:buFont typeface="Wingdings"/>
              <a:buChar char="ü"/>
            </a:pPr>
            <a:r>
              <a:rPr lang="en-US" sz="2000" b="1" dirty="0">
                <a:latin typeface="Helvetica"/>
                <a:cs typeface="Helvetica"/>
              </a:rPr>
              <a:t>Contacting us: </a:t>
            </a:r>
            <a:r>
              <a:rPr lang="en-US" sz="2000" dirty="0">
                <a:latin typeface="Helvetica"/>
                <a:cs typeface="Helvetica"/>
              </a:rPr>
              <a:t>You can create a ticket by sending an email to </a:t>
            </a:r>
            <a:r>
              <a:rPr lang="en-US" sz="2000" dirty="0">
                <a:latin typeface="Helvetica"/>
                <a:cs typeface="Helvetica"/>
                <a:hlinkClick r:id="rId3"/>
              </a:rPr>
              <a:t>it@aubmed.ac.cy</a:t>
            </a:r>
            <a:r>
              <a:rPr lang="en-US" sz="2000" dirty="0">
                <a:latin typeface="Helvetica"/>
                <a:cs typeface="Helvetica"/>
              </a:rPr>
              <a:t> or contact us directly on </a:t>
            </a:r>
            <a:r>
              <a:rPr lang="en-US" sz="2000" dirty="0">
                <a:latin typeface="Helvetica"/>
                <a:cs typeface="Helvetica"/>
                <a:hlinkClick r:id="rId4"/>
              </a:rPr>
              <a:t>om00@aubmed.ac.cy</a:t>
            </a:r>
            <a:r>
              <a:rPr lang="en-US" sz="2000" dirty="0">
                <a:latin typeface="Helvetica"/>
                <a:cs typeface="Helvetica"/>
              </a:rPr>
              <a:t> &amp; </a:t>
            </a:r>
            <a:r>
              <a:rPr lang="en-US" sz="2000" dirty="0">
                <a:latin typeface="Helvetica"/>
                <a:cs typeface="Helvetica"/>
                <a:hlinkClick r:id="rId5"/>
              </a:rPr>
              <a:t>cg00@aubmed.ac.cy</a:t>
            </a:r>
            <a:r>
              <a:rPr lang="en-US" sz="2000" dirty="0">
                <a:latin typeface="Helvetica"/>
                <a:ea typeface="Calibri"/>
                <a:cs typeface="Helvetica"/>
              </a:rPr>
              <a:t>.</a:t>
            </a:r>
          </a:p>
          <a:p>
            <a:pPr marL="342900" indent="-342900" algn="just">
              <a:buFont typeface="Wingdings"/>
              <a:buChar char="ü"/>
            </a:pPr>
            <a:endParaRPr lang="en-US" sz="2000">
              <a:latin typeface="Helvetica"/>
              <a:ea typeface="Calibri" panose="020F0502020204030204"/>
              <a:cs typeface="Helvetica"/>
            </a:endParaRPr>
          </a:p>
          <a:p>
            <a:pPr marL="342900" indent="-342900" algn="just">
              <a:buFont typeface="Wingdings"/>
              <a:buChar char="ü"/>
            </a:pPr>
            <a:r>
              <a:rPr lang="en-US" sz="2000" b="1" dirty="0">
                <a:latin typeface="Helvetica"/>
                <a:cs typeface="Helvetica"/>
              </a:rPr>
              <a:t>Partnership: </a:t>
            </a:r>
            <a:r>
              <a:rPr lang="en-US" sz="2000" dirty="0">
                <a:latin typeface="Helvetica"/>
                <a:cs typeface="Helvetica"/>
              </a:rPr>
              <a:t>All types of actions from the IT dep. should be logged on the ticketing system so we can keep a track of what has been completed, and refer to in any future occurrences.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342900" indent="-342900" algn="just">
              <a:spcAft>
                <a:spcPts val="1200"/>
              </a:spcAft>
              <a:buFont typeface="Wingdings"/>
              <a:buChar char="ü"/>
            </a:pPr>
            <a:endParaRPr lang="en-US" sz="2000" b="1">
              <a:latin typeface="Helvetica"/>
              <a:cs typeface="Helvetica"/>
            </a:endParaRPr>
          </a:p>
        </p:txBody>
      </p:sp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6A7FF14D-BEE6-7A63-C72F-490C163712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4" y="236954"/>
            <a:ext cx="1901289" cy="69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006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9B8BD3-6834-B5ED-98ED-127C20683107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F8AD9D-9262-9BD4-D023-79F579B16288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>
                <a:latin typeface="Helvetica" panose="020B0604020202020204" pitchFamily="34" charset="0"/>
                <a:cs typeface="Helvetica" panose="020B0604020202020204" pitchFamily="34" charset="0"/>
              </a:rPr>
              <a:t>Student Affairs</a:t>
            </a:r>
            <a:endParaRPr lang="en-CY" sz="2800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D091FF68-4C25-4B89-8378-2E9068431141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99D252-65DC-46EC-B71E-03F2B5A89C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236954"/>
            <a:ext cx="1901289" cy="69877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1A4EE2A-9406-4FB3-AF83-2C038E3D79AF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AE5A21-20E8-4EE9-4854-CC67CF4C0C08}"/>
              </a:ext>
            </a:extLst>
          </p:cNvPr>
          <p:cNvSpPr txBox="1"/>
          <p:nvPr/>
        </p:nvSpPr>
        <p:spPr>
          <a:xfrm>
            <a:off x="762772" y="1949520"/>
            <a:ext cx="10784702" cy="1169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algn="just">
              <a:spcAft>
                <a:spcPts val="12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Supports students in housing, health/medical, and settling into dorm/city life.</a:t>
            </a:r>
            <a:endParaRPr lang="en-US" sz="200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342900" indent="-342900" algn="just"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Organizes diverse activities promoting culture, recreation, well-being, team building, sports and volunteering.</a:t>
            </a:r>
            <a:endParaRPr lang="en-US" sz="2000">
              <a:latin typeface="Helvetica"/>
              <a:ea typeface="Calibri" panose="020F0502020204030204"/>
              <a:cs typeface="Helvetic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9E2F05-B101-41AF-49C2-CEBC0F898961}"/>
              </a:ext>
            </a:extLst>
          </p:cNvPr>
          <p:cNvSpPr txBox="1"/>
          <p:nvPr/>
        </p:nvSpPr>
        <p:spPr>
          <a:xfrm>
            <a:off x="628906" y="3432331"/>
            <a:ext cx="10928864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>
                <a:latin typeface="Helvetica"/>
                <a:ea typeface="Calibri" panose="020F0502020204030204"/>
                <a:cs typeface="Helvetica"/>
              </a:rPr>
              <a:t>Clubs &amp; Societies</a:t>
            </a:r>
            <a:r>
              <a:rPr lang="en-US" sz="2000">
                <a:latin typeface="Helvetica"/>
                <a:ea typeface="Calibri" panose="020F0502020204030204"/>
                <a:cs typeface="Helvetica"/>
              </a:rPr>
              <a:t> → advises and supports student organizations.</a:t>
            </a:r>
            <a:br>
              <a:rPr lang="en-US" sz="2000">
                <a:latin typeface="Helvetica"/>
                <a:ea typeface="Calibri" panose="020F0502020204030204"/>
                <a:cs typeface="Helvetica"/>
              </a:rPr>
            </a:br>
            <a:r>
              <a:rPr lang="en-US" sz="2000" b="1">
                <a:latin typeface="Helvetica"/>
                <a:ea typeface="Calibri" panose="020F0502020204030204"/>
                <a:cs typeface="Helvetica"/>
              </a:rPr>
              <a:t>Student Initiatives</a:t>
            </a:r>
            <a:r>
              <a:rPr lang="en-US" sz="2000">
                <a:latin typeface="Helvetica"/>
                <a:ea typeface="Calibri" panose="020F0502020204030204"/>
                <a:cs typeface="Helvetica"/>
              </a:rPr>
              <a:t> → supports and organizes student-led initiatives and activities.  </a:t>
            </a:r>
            <a:br>
              <a:rPr lang="en-US" sz="2000">
                <a:latin typeface="Helvetica"/>
                <a:ea typeface="Calibri" panose="020F0502020204030204"/>
                <a:cs typeface="Helvetica"/>
              </a:rPr>
            </a:br>
            <a:r>
              <a:rPr lang="en-US" sz="2000" b="1">
                <a:latin typeface="Helvetica"/>
                <a:ea typeface="Calibri" panose="020F0502020204030204"/>
                <a:cs typeface="Helvetica"/>
              </a:rPr>
              <a:t>Student Council</a:t>
            </a:r>
            <a:r>
              <a:rPr lang="en-US" sz="2000">
                <a:latin typeface="Helvetica"/>
                <a:ea typeface="Calibri" panose="020F0502020204030204"/>
                <a:cs typeface="Helvetica"/>
              </a:rPr>
              <a:t> → holds  annual elections for the student body </a:t>
            </a:r>
            <a:br>
              <a:rPr lang="en-US" sz="2000">
                <a:latin typeface="Helvetica"/>
                <a:cs typeface="Helvetica"/>
              </a:rPr>
            </a:br>
            <a:r>
              <a:rPr lang="en-US" sz="2000" b="1">
                <a:latin typeface="Helvetica"/>
                <a:ea typeface="Calibri" panose="020F0502020204030204"/>
                <a:cs typeface="Helvetica"/>
              </a:rPr>
              <a:t>Faculty Meetings</a:t>
            </a:r>
            <a:r>
              <a:rPr lang="en-US" sz="2000">
                <a:latin typeface="Helvetica"/>
                <a:ea typeface="Calibri" panose="020F0502020204030204"/>
                <a:cs typeface="Helvetica"/>
              </a:rPr>
              <a:t> → shares student concerns/updates.  </a:t>
            </a:r>
            <a:br>
              <a:rPr lang="en-US" sz="2000">
                <a:latin typeface="Helvetica"/>
                <a:ea typeface="Calibri" panose="020F0502020204030204"/>
                <a:cs typeface="Helvetica"/>
              </a:rPr>
            </a:br>
            <a:r>
              <a:rPr lang="en-US" sz="2000" b="1">
                <a:latin typeface="Helvetica"/>
                <a:ea typeface="Calibri" panose="020F0502020204030204"/>
                <a:cs typeface="Helvetica"/>
              </a:rPr>
              <a:t>Public Outreach</a:t>
            </a:r>
            <a:r>
              <a:rPr lang="en-US" sz="2000">
                <a:latin typeface="Helvetica"/>
                <a:ea typeface="Calibri" panose="020F0502020204030204"/>
                <a:cs typeface="Helvetica"/>
              </a:rPr>
              <a:t> → initiates and promotes the interaction between the university and local community. </a:t>
            </a:r>
            <a:endParaRPr lang="en-US" sz="2000">
              <a:latin typeface="Calibri"/>
              <a:ea typeface="Calibri" panose="020F0502020204030204"/>
              <a:cs typeface="Calibri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2208164-DF14-5104-0065-228B7274091E}"/>
              </a:ext>
            </a:extLst>
          </p:cNvPr>
          <p:cNvSpPr txBox="1"/>
          <p:nvPr/>
        </p:nvSpPr>
        <p:spPr>
          <a:xfrm>
            <a:off x="627910" y="5755925"/>
            <a:ext cx="8195850" cy="738664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1600" b="1">
                <a:latin typeface="Helvetica"/>
                <a:cs typeface="Helvetica"/>
              </a:rPr>
              <a:t>Contact: </a:t>
            </a:r>
            <a:r>
              <a:rPr lang="en-US" sz="1600">
                <a:latin typeface="Helvetica"/>
                <a:cs typeface="Helvetica"/>
                <a:hlinkClick r:id="rId4"/>
              </a:rPr>
              <a:t>osa@aubmed.ac.cy</a:t>
            </a:r>
            <a:endParaRPr lang="en-US" sz="1600">
              <a:latin typeface="Calibri" panose="020F0502020204030204"/>
              <a:ea typeface="Calibri"/>
              <a:cs typeface="Calibri"/>
            </a:endParaRPr>
          </a:p>
          <a:p>
            <a:pPr>
              <a:spcAft>
                <a:spcPts val="1200"/>
              </a:spcAft>
            </a:pPr>
            <a:r>
              <a:rPr lang="en-US" sz="1600" b="1">
                <a:latin typeface="Helvetica"/>
                <a:cs typeface="Helvetica"/>
              </a:rPr>
              <a:t>Simone </a:t>
            </a:r>
            <a:r>
              <a:rPr lang="en-US" sz="1600" b="1" err="1">
                <a:latin typeface="Helvetica"/>
                <a:cs typeface="Helvetica"/>
              </a:rPr>
              <a:t>Tourkomenis</a:t>
            </a:r>
            <a:r>
              <a:rPr lang="en-US" sz="1600" b="1">
                <a:latin typeface="Helvetica"/>
                <a:cs typeface="Helvetica"/>
              </a:rPr>
              <a:t>-Kollias: </a:t>
            </a:r>
            <a:r>
              <a:rPr lang="en-US" sz="1600">
                <a:latin typeface="Helvetica"/>
                <a:cs typeface="Helvetica"/>
                <a:hlinkClick r:id="rId5"/>
              </a:rPr>
              <a:t>st00@aubmed.ac.cy</a:t>
            </a:r>
            <a:endParaRPr lang="en-US" sz="1600"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9599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10B33E41-2933-C389-86F9-5A4CBB21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EE6E4A-DC49-96CB-4ADA-C6D565AE60BD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C6998C-2D90-DC30-81E1-472701C6599D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>
                <a:latin typeface="Helvetica" panose="020B0604020202020204" pitchFamily="34" charset="0"/>
                <a:cs typeface="Helvetica" panose="020B0604020202020204" pitchFamily="34" charset="0"/>
              </a:rPr>
              <a:t>Student Affairs</a:t>
            </a:r>
            <a:endParaRPr lang="en-CY" sz="2800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874A4A5E-C55F-2E7A-85EF-B94FCA44A528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15DB47-50F8-A8F0-EA55-119DEEF8B6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6892E8E-74A7-1C37-4BB8-37D0B33967A9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  <p:pic>
        <p:nvPicPr>
          <p:cNvPr id="11" name="Picture 10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3335FE66-BC29-FE50-925C-B74D5BF2C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6459" y="1845534"/>
            <a:ext cx="2842568" cy="2518201"/>
          </a:xfrm>
          <a:prstGeom prst="rect">
            <a:avLst/>
          </a:prstGeom>
        </p:spPr>
      </p:pic>
      <p:pic>
        <p:nvPicPr>
          <p:cNvPr id="14" name="Picture 13" descr="Two girls wearing matching shirts&#10;&#10;AI-generated content may be incorrect.">
            <a:extLst>
              <a:ext uri="{FF2B5EF4-FFF2-40B4-BE49-F238E27FC236}">
                <a16:creationId xmlns:a16="http://schemas.microsoft.com/office/drawing/2014/main" id="{89C95BF4-4D5F-75FA-5861-984DFD68E6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2670" y="1849395"/>
            <a:ext cx="1840900" cy="2531075"/>
          </a:xfrm>
          <a:prstGeom prst="rect">
            <a:avLst/>
          </a:prstGeom>
        </p:spPr>
      </p:pic>
      <p:pic>
        <p:nvPicPr>
          <p:cNvPr id="15" name="Picture 14" descr="A group of people on a beach&#10;&#10;AI-generated content may be incorrect.">
            <a:extLst>
              <a:ext uri="{FF2B5EF4-FFF2-40B4-BE49-F238E27FC236}">
                <a16:creationId xmlns:a16="http://schemas.microsoft.com/office/drawing/2014/main" id="{C02E4629-58A8-F822-E694-9312C7EB9C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108" y="4520641"/>
            <a:ext cx="1528378" cy="2141581"/>
          </a:xfrm>
          <a:prstGeom prst="rect">
            <a:avLst/>
          </a:prstGeom>
        </p:spPr>
      </p:pic>
      <p:pic>
        <p:nvPicPr>
          <p:cNvPr id="16" name="Picture 15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C9AE8854-50C2-DEDA-2B05-4AD49C5BC2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9666" y="1827898"/>
            <a:ext cx="2314318" cy="2543175"/>
          </a:xfrm>
          <a:prstGeom prst="rect">
            <a:avLst/>
          </a:prstGeom>
        </p:spPr>
      </p:pic>
      <p:pic>
        <p:nvPicPr>
          <p:cNvPr id="17" name="Picture 16" descr="A person holding a shirt&#10;&#10;AI-generated content may be incorrect.">
            <a:extLst>
              <a:ext uri="{FF2B5EF4-FFF2-40B4-BE49-F238E27FC236}">
                <a16:creationId xmlns:a16="http://schemas.microsoft.com/office/drawing/2014/main" id="{D8BFCC70-42B6-D5A3-8A6D-85C628F54B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42556" y="1847337"/>
            <a:ext cx="1986349" cy="2504302"/>
          </a:xfrm>
          <a:prstGeom prst="rect">
            <a:avLst/>
          </a:prstGeom>
        </p:spPr>
      </p:pic>
      <p:pic>
        <p:nvPicPr>
          <p:cNvPr id="18" name="Picture 17" descr="A person with white paint on her hands&#10;&#10;AI-generated content may be incorrect.">
            <a:extLst>
              <a:ext uri="{FF2B5EF4-FFF2-40B4-BE49-F238E27FC236}">
                <a16:creationId xmlns:a16="http://schemas.microsoft.com/office/drawing/2014/main" id="{C1288D6D-439B-EABB-04C3-61E01AC348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6693243" y="4780519"/>
            <a:ext cx="2244812" cy="1663014"/>
          </a:xfrm>
          <a:prstGeom prst="rect">
            <a:avLst/>
          </a:prstGeom>
        </p:spPr>
      </p:pic>
      <p:pic>
        <p:nvPicPr>
          <p:cNvPr id="19" name="Picture 18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6E44FA8E-84B0-EF37-9CB0-E19A7A6ED0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90353" y="4489622"/>
            <a:ext cx="2883244" cy="2193325"/>
          </a:xfrm>
          <a:prstGeom prst="rect">
            <a:avLst/>
          </a:prstGeom>
        </p:spPr>
      </p:pic>
      <p:pic>
        <p:nvPicPr>
          <p:cNvPr id="20" name="Picture 19" descr="A group of people putting their hands on top of each other&#10;&#10;AI-generated content may be incorrect.">
            <a:extLst>
              <a:ext uri="{FF2B5EF4-FFF2-40B4-BE49-F238E27FC236}">
                <a16:creationId xmlns:a16="http://schemas.microsoft.com/office/drawing/2014/main" id="{95426FD9-1FF4-23A7-002E-761C8807A4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4819135" y="4759926"/>
            <a:ext cx="2183028" cy="1663013"/>
          </a:xfrm>
          <a:prstGeom prst="rect">
            <a:avLst/>
          </a:prstGeom>
        </p:spPr>
      </p:pic>
      <p:pic>
        <p:nvPicPr>
          <p:cNvPr id="21" name="Picture 20" descr="A group of people walking in a parade&#10;&#10;AI-generated content may be incorrect.">
            <a:extLst>
              <a:ext uri="{FF2B5EF4-FFF2-40B4-BE49-F238E27FC236}">
                <a16:creationId xmlns:a16="http://schemas.microsoft.com/office/drawing/2014/main" id="{5909B4B1-F9DD-4C85-892B-597696509B2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04576" y="4469028"/>
            <a:ext cx="3119309" cy="2193324"/>
          </a:xfrm>
          <a:prstGeom prst="rect">
            <a:avLst/>
          </a:prstGeom>
        </p:spPr>
      </p:pic>
      <p:pic>
        <p:nvPicPr>
          <p:cNvPr id="22" name="Picture 21" descr="A group of men cooking&#10;&#10;AI-generated content may be incorrect.">
            <a:extLst>
              <a:ext uri="{FF2B5EF4-FFF2-40B4-BE49-F238E27FC236}">
                <a16:creationId xmlns:a16="http://schemas.microsoft.com/office/drawing/2014/main" id="{4EF58439-D91B-1E30-1D90-4B0E5C847D8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0304" y="1815027"/>
            <a:ext cx="1982230" cy="253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55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community building&#10;&#10;AI-generated content may be incorrect.">
            <a:extLst>
              <a:ext uri="{FF2B5EF4-FFF2-40B4-BE49-F238E27FC236}">
                <a16:creationId xmlns:a16="http://schemas.microsoft.com/office/drawing/2014/main" id="{C655FC97-2D32-7FFA-AA6E-EFDC5BB115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-155"/>
          <a:stretch>
            <a:fillRect/>
          </a:stretch>
        </p:blipFill>
        <p:spPr>
          <a:xfrm>
            <a:off x="1662430" y="1056005"/>
            <a:ext cx="8877300" cy="58021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9B8BD3-6834-B5ED-98ED-127C20683107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F8AD9D-9262-9BD4-D023-79F579B16288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800" b="1">
                <a:latin typeface="Helvetica"/>
                <a:cs typeface="Helvetica"/>
              </a:rPr>
              <a:t>Outreach</a:t>
            </a:r>
            <a:endParaRPr lang="en-CY" sz="2800" b="1">
              <a:latin typeface="Helvetica"/>
              <a:cs typeface="Helvetica"/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D091FF68-4C25-4B89-8378-2E9068431141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99D252-65DC-46EC-B71E-03F2B5A89C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6B8564-3FAD-45FB-8210-529A675F08D6}"/>
              </a:ext>
            </a:extLst>
          </p:cNvPr>
          <p:cNvSpPr txBox="1"/>
          <p:nvPr/>
        </p:nvSpPr>
        <p:spPr>
          <a:xfrm>
            <a:off x="567123" y="1970115"/>
            <a:ext cx="10722918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</a:pPr>
            <a:endParaRPr lang="en-US" sz="20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1A4EE2A-9406-4FB3-AF83-2C038E3D79AF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</p:spTree>
    <p:extLst>
      <p:ext uri="{BB962C8B-B14F-4D97-AF65-F5344CB8AC3E}">
        <p14:creationId xmlns:p14="http://schemas.microsoft.com/office/powerpoint/2010/main" val="3733878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E11EC64D-A329-9FE4-A135-4B5914A9D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77398C-2F31-42E8-8003-60267AEAF2AB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85DC14-17E0-1085-97B4-FF9862FB38CB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800" b="1">
                <a:latin typeface="Helvetica"/>
                <a:cs typeface="Helvetica"/>
              </a:rPr>
              <a:t>Outreach</a:t>
            </a:r>
            <a:endParaRPr lang="en-CY" sz="2800" b="1">
              <a:latin typeface="Helvetica"/>
              <a:cs typeface="Helvetica"/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1EB7959A-D489-D5C4-28FE-ADD8C3895EC9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8619C8-2812-7ABC-0CA1-11120E0CD3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47F28176-97DC-E560-C3B0-1A3C9BBD3842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F1F917-9AFE-89EA-5F74-CB39873A93ED}"/>
              </a:ext>
            </a:extLst>
          </p:cNvPr>
          <p:cNvSpPr txBox="1"/>
          <p:nvPr/>
        </p:nvSpPr>
        <p:spPr>
          <a:xfrm>
            <a:off x="3544002" y="1990435"/>
            <a:ext cx="10722918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</a:pPr>
            <a:endParaRPr lang="en-US" sz="20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42686C-D043-71CC-F4DB-F7445AEC6C01}"/>
              </a:ext>
            </a:extLst>
          </p:cNvPr>
          <p:cNvSpPr txBox="1"/>
          <p:nvPr/>
        </p:nvSpPr>
        <p:spPr>
          <a:xfrm>
            <a:off x="6734242" y="2010755"/>
            <a:ext cx="10722918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</a:pPr>
            <a:endParaRPr lang="en-US" sz="20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FF0798-7F6A-D919-34FB-FEA67E6631CE}"/>
              </a:ext>
            </a:extLst>
          </p:cNvPr>
          <p:cNvSpPr txBox="1"/>
          <p:nvPr/>
        </p:nvSpPr>
        <p:spPr>
          <a:xfrm>
            <a:off x="9365682" y="2020915"/>
            <a:ext cx="10722918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</a:pPr>
            <a:endParaRPr lang="en-US" sz="20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35A6342-AC64-385D-75DA-94524D65DA4C}"/>
              </a:ext>
            </a:extLst>
          </p:cNvPr>
          <p:cNvSpPr/>
          <p:nvPr/>
        </p:nvSpPr>
        <p:spPr>
          <a:xfrm>
            <a:off x="193040" y="2527494"/>
            <a:ext cx="3772486" cy="32535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800" b="1">
              <a:ea typeface="Calibri"/>
              <a:cs typeface="Calibri"/>
            </a:endParaRPr>
          </a:p>
          <a:p>
            <a:pPr algn="ctr"/>
            <a:endParaRPr lang="en-US" sz="2800" b="1">
              <a:ea typeface="Calibri"/>
              <a:cs typeface="Calibri"/>
            </a:endParaRPr>
          </a:p>
          <a:p>
            <a:pPr algn="ctr"/>
            <a:endParaRPr lang="en-US" sz="2400" b="1">
              <a:solidFill>
                <a:srgbClr val="840031"/>
              </a:solidFill>
              <a:latin typeface="Helvetica"/>
              <a:ea typeface="Calibri"/>
              <a:cs typeface="Helvetica"/>
            </a:endParaRPr>
          </a:p>
          <a:p>
            <a:pPr algn="ctr"/>
            <a:r>
              <a:rPr lang="en-US" sz="2800" b="1">
                <a:solidFill>
                  <a:srgbClr val="840031"/>
                </a:solidFill>
                <a:latin typeface="Helvetica"/>
                <a:ea typeface="Calibri"/>
                <a:cs typeface="Helvetica"/>
              </a:rPr>
              <a:t>Career Support </a:t>
            </a:r>
            <a:br>
              <a:rPr lang="en-US" sz="2400" b="1">
                <a:latin typeface="Helvetica"/>
                <a:ea typeface="Calibri"/>
                <a:cs typeface="Helvetica"/>
              </a:rPr>
            </a:br>
            <a:endParaRPr lang="en-US">
              <a:solidFill>
                <a:srgbClr val="840031"/>
              </a:solidFill>
              <a:latin typeface="Helvetica"/>
              <a:ea typeface="Calibri"/>
              <a:cs typeface="Helvetica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840031"/>
                </a:solidFill>
                <a:latin typeface="Helvetica"/>
                <a:ea typeface="+mn-lt"/>
                <a:cs typeface="Helvetica"/>
              </a:rPr>
              <a:t>Resume &amp; cover letter review</a:t>
            </a:r>
            <a:endParaRPr lang="en-US">
              <a:solidFill>
                <a:srgbClr val="840031"/>
              </a:solidFill>
              <a:latin typeface="Helvetica"/>
              <a:ea typeface="Calibri" panose="020F0502020204030204"/>
              <a:cs typeface="Helvetica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840031"/>
                </a:solidFill>
                <a:latin typeface="Helvetica"/>
                <a:ea typeface="+mn-lt"/>
                <a:cs typeface="Helvetica"/>
              </a:rPr>
              <a:t>Mock interviews</a:t>
            </a:r>
            <a:endParaRPr lang="en-US">
              <a:solidFill>
                <a:srgbClr val="840031"/>
              </a:solidFill>
              <a:latin typeface="Helvetica"/>
              <a:ea typeface="Calibri" panose="020F0502020204030204"/>
              <a:cs typeface="Helvetica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840031"/>
                </a:solidFill>
                <a:latin typeface="Helvetica"/>
                <a:ea typeface="+mn-lt"/>
                <a:cs typeface="Helvetica"/>
              </a:rPr>
              <a:t>Career path exploration</a:t>
            </a:r>
            <a:endParaRPr lang="en-US">
              <a:solidFill>
                <a:srgbClr val="840031"/>
              </a:solidFill>
              <a:latin typeface="Helvetica"/>
              <a:ea typeface="Calibri" panose="020F0502020204030204"/>
              <a:cs typeface="Helvetica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840031"/>
                </a:solidFill>
                <a:latin typeface="Helvetica"/>
                <a:ea typeface="+mn-lt"/>
                <a:cs typeface="Helvetica"/>
              </a:rPr>
              <a:t>Networking guidance</a:t>
            </a:r>
            <a:endParaRPr lang="en-US">
              <a:solidFill>
                <a:srgbClr val="840031"/>
              </a:solidFill>
              <a:latin typeface="Helvetica"/>
              <a:ea typeface="Calibri" panose="020F0502020204030204"/>
              <a:cs typeface="Helvetica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840031"/>
                </a:solidFill>
                <a:latin typeface="Helvetica"/>
                <a:ea typeface="+mn-lt"/>
                <a:cs typeface="Helvetica"/>
              </a:rPr>
              <a:t>Job/internship search strategy</a:t>
            </a:r>
            <a:endParaRPr lang="en-US">
              <a:solidFill>
                <a:srgbClr val="840031"/>
              </a:solidFill>
              <a:latin typeface="Helvetica"/>
              <a:ea typeface="Calibri" panose="020F0502020204030204"/>
              <a:cs typeface="Helvetica"/>
            </a:endParaRPr>
          </a:p>
          <a:p>
            <a:pPr marL="342900" indent="-342900">
              <a:buFont typeface="Arial"/>
              <a:buChar char="•"/>
            </a:pPr>
            <a:endParaRPr lang="en-US" sz="2000" b="1">
              <a:solidFill>
                <a:srgbClr val="840031"/>
              </a:solidFill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endParaRPr lang="en-US" sz="2800" b="1">
              <a:ea typeface="Calibri"/>
              <a:cs typeface="Calibri"/>
            </a:endParaRPr>
          </a:p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4FE4516-F2BD-17FC-B5BC-0D944027628B}"/>
              </a:ext>
            </a:extLst>
          </p:cNvPr>
          <p:cNvSpPr txBox="1"/>
          <p:nvPr/>
        </p:nvSpPr>
        <p:spPr>
          <a:xfrm>
            <a:off x="4175760" y="6187440"/>
            <a:ext cx="44500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rgbClr val="840031"/>
                </a:solidFill>
                <a:ea typeface="Calibri"/>
                <a:cs typeface="Calibri"/>
              </a:rPr>
              <a:t>Maria Kamenias</a:t>
            </a:r>
            <a:br>
              <a:rPr lang="en-US" b="1">
                <a:solidFill>
                  <a:srgbClr val="840031"/>
                </a:solidFill>
                <a:ea typeface="Calibri"/>
                <a:cs typeface="Calibri"/>
              </a:rPr>
            </a:br>
            <a:r>
              <a:rPr lang="en-US" b="1">
                <a:solidFill>
                  <a:srgbClr val="840031"/>
                </a:solidFill>
                <a:ea typeface="Calibri"/>
                <a:cs typeface="Calibri"/>
              </a:rPr>
              <a:t>mk01@aubmed.ac.cy</a:t>
            </a: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EA8D72A0-5333-DD93-3872-9E4EF4BB94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7840" y="1813560"/>
            <a:ext cx="660400" cy="69088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1B0296A4-9F53-A551-55FA-85A27E1318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0880" y="1844040"/>
            <a:ext cx="660400" cy="69088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B98E77FB-5D59-8A69-50DF-9C2F2784F4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4400" y="1772920"/>
            <a:ext cx="802640" cy="79248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7BA44D1D-2278-6044-FFF8-B5A66E3D79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95520" y="6189585"/>
            <a:ext cx="629920" cy="65024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4BB45EC-DBCE-C4DB-01E0-28A28D00514C}"/>
              </a:ext>
            </a:extLst>
          </p:cNvPr>
          <p:cNvSpPr txBox="1"/>
          <p:nvPr/>
        </p:nvSpPr>
        <p:spPr>
          <a:xfrm>
            <a:off x="4277360" y="2702560"/>
            <a:ext cx="3637280" cy="34470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solidFill>
                  <a:srgbClr val="840031"/>
                </a:solidFill>
                <a:latin typeface="Helvetica"/>
                <a:ea typeface="Calibri"/>
                <a:cs typeface="Helvetica"/>
              </a:rPr>
              <a:t>Community Engagement</a:t>
            </a:r>
            <a:br>
              <a:rPr lang="en-US" sz="2800" b="1">
                <a:latin typeface="Helvetica"/>
                <a:ea typeface="Calibri"/>
                <a:cs typeface="Helvetica"/>
              </a:rPr>
            </a:br>
            <a:endParaRPr lang="en-US" sz="2400">
              <a:latin typeface="Helvetica"/>
              <a:ea typeface="Calibri"/>
              <a:cs typeface="Helvetic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000">
                <a:solidFill>
                  <a:srgbClr val="840031"/>
                </a:solidFill>
                <a:latin typeface="Helvetica"/>
                <a:ea typeface="Calibri"/>
                <a:cs typeface="Helvetica"/>
              </a:rPr>
              <a:t>Community partnership events</a:t>
            </a:r>
            <a:endParaRPr lang="en-US" sz="2000">
              <a:solidFill>
                <a:srgbClr val="000000"/>
              </a:solidFill>
              <a:latin typeface="Helvetica"/>
              <a:ea typeface="Calibri"/>
              <a:cs typeface="Helvetic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000">
                <a:solidFill>
                  <a:srgbClr val="840031"/>
                </a:solidFill>
                <a:latin typeface="Helvetica"/>
                <a:ea typeface="Calibri"/>
                <a:cs typeface="Helvetica"/>
              </a:rPr>
              <a:t>Cyprus Forum Pafos</a:t>
            </a:r>
            <a:endParaRPr lang="en-US" sz="2000">
              <a:latin typeface="Helvetica"/>
              <a:ea typeface="Calibri"/>
              <a:cs typeface="Helvetic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000">
                <a:solidFill>
                  <a:srgbClr val="840031"/>
                </a:solidFill>
                <a:latin typeface="Helvetica"/>
                <a:ea typeface="Calibri"/>
                <a:cs typeface="Helvetica"/>
              </a:rPr>
              <a:t>Open Day </a:t>
            </a:r>
            <a:endParaRPr lang="en-US" sz="2000">
              <a:latin typeface="Helvetica"/>
              <a:ea typeface="Calibri"/>
              <a:cs typeface="Helvetica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000">
                <a:solidFill>
                  <a:srgbClr val="840031"/>
                </a:solidFill>
                <a:latin typeface="Helvetica"/>
                <a:ea typeface="Calibri"/>
                <a:cs typeface="Helvetica"/>
              </a:rPr>
              <a:t>University for All</a:t>
            </a:r>
            <a:endParaRPr lang="en-US" sz="2000">
              <a:latin typeface="Helvetica"/>
              <a:ea typeface="Calibri"/>
              <a:cs typeface="Helvetica"/>
            </a:endParaRPr>
          </a:p>
          <a:p>
            <a:endParaRPr lang="en-US" sz="2000">
              <a:latin typeface="Helvetica"/>
              <a:ea typeface="Calibri"/>
              <a:cs typeface="Helvetica"/>
            </a:endParaRPr>
          </a:p>
          <a:p>
            <a:pPr algn="l"/>
            <a:endParaRPr lang="en-US">
              <a:latin typeface="Helvetica"/>
              <a:ea typeface="Calibri"/>
              <a:cs typeface="Helvetica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862154C-3EDA-D4A6-A9AA-F59697331953}"/>
              </a:ext>
            </a:extLst>
          </p:cNvPr>
          <p:cNvSpPr txBox="1"/>
          <p:nvPr/>
        </p:nvSpPr>
        <p:spPr>
          <a:xfrm>
            <a:off x="8625840" y="2702560"/>
            <a:ext cx="3374292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solidFill>
                  <a:srgbClr val="840031"/>
                </a:solidFill>
                <a:latin typeface="Helvetica"/>
                <a:ea typeface="Calibri"/>
                <a:cs typeface="Helvetica"/>
              </a:rPr>
              <a:t>Partnerships</a:t>
            </a:r>
            <a:br>
              <a:rPr lang="en-US" sz="2800" b="1">
                <a:latin typeface="Helvetica"/>
                <a:ea typeface="Calibri"/>
                <a:cs typeface="Helvetica"/>
              </a:rPr>
            </a:br>
            <a:endParaRPr lang="en-US">
              <a:latin typeface="Helvetica"/>
              <a:ea typeface="Calibri"/>
              <a:cs typeface="Helvetica"/>
            </a:endParaRPr>
          </a:p>
          <a:p>
            <a:pPr marL="342900" indent="-342900">
              <a:buFont typeface="Arial,Sans-Serif"/>
              <a:buChar char="•"/>
            </a:pPr>
            <a:r>
              <a:rPr lang="en-US">
                <a:solidFill>
                  <a:srgbClr val="840031"/>
                </a:solidFill>
                <a:latin typeface="Helvetica"/>
                <a:ea typeface="Calibri"/>
                <a:cs typeface="Helvetica"/>
              </a:rPr>
              <a:t>Employer &amp; industry connections</a:t>
            </a:r>
            <a:endParaRPr lang="en-US">
              <a:latin typeface="Helvetica"/>
              <a:ea typeface="Calibri"/>
              <a:cs typeface="Helvetica"/>
            </a:endParaRPr>
          </a:p>
          <a:p>
            <a:pPr marL="342900" indent="-342900">
              <a:buFont typeface="Arial,Sans-Serif"/>
              <a:buChar char="•"/>
            </a:pPr>
            <a:r>
              <a:rPr lang="en-US">
                <a:solidFill>
                  <a:srgbClr val="840031"/>
                </a:solidFill>
                <a:latin typeface="Helvetica"/>
                <a:ea typeface="Calibri"/>
                <a:cs typeface="Helvetica"/>
              </a:rPr>
              <a:t>Alumni network engagement</a:t>
            </a:r>
            <a:endParaRPr lang="en-US">
              <a:latin typeface="Helvetica"/>
              <a:ea typeface="Calibri"/>
              <a:cs typeface="Helvetica"/>
            </a:endParaRPr>
          </a:p>
          <a:p>
            <a:pPr marL="342900" indent="-342900">
              <a:buFont typeface="Arial,Sans-Serif"/>
              <a:buChar char="•"/>
            </a:pPr>
            <a:r>
              <a:rPr lang="en-US">
                <a:solidFill>
                  <a:srgbClr val="840031"/>
                </a:solidFill>
                <a:latin typeface="Helvetica"/>
                <a:ea typeface="Calibri"/>
                <a:cs typeface="Helvetica"/>
              </a:rPr>
              <a:t>Guest speaker coordination</a:t>
            </a:r>
            <a:endParaRPr lang="en-US">
              <a:latin typeface="Helvetica"/>
              <a:ea typeface="Calibri"/>
              <a:cs typeface="Helvetica"/>
            </a:endParaRPr>
          </a:p>
          <a:p>
            <a:pPr marL="342900" indent="-342900">
              <a:buFont typeface="Arial,Sans-Serif"/>
              <a:buChar char="•"/>
            </a:pPr>
            <a:r>
              <a:rPr lang="en-US">
                <a:solidFill>
                  <a:srgbClr val="840031"/>
                </a:solidFill>
                <a:latin typeface="Helvetica"/>
                <a:ea typeface="Calibri"/>
                <a:cs typeface="Helvetica"/>
              </a:rPr>
              <a:t>Internship placement partnerships</a:t>
            </a:r>
            <a:endParaRPr lang="en-US">
              <a:latin typeface="Helvetica"/>
              <a:ea typeface="Calibri"/>
              <a:cs typeface="Helvetica"/>
            </a:endParaRPr>
          </a:p>
          <a:p>
            <a:pPr marL="342900" indent="-342900">
              <a:buFont typeface="Arial,Sans-Serif"/>
              <a:buChar char="•"/>
            </a:pPr>
            <a:r>
              <a:rPr lang="en-US">
                <a:solidFill>
                  <a:srgbClr val="840031"/>
                </a:solidFill>
                <a:latin typeface="Helvetica"/>
                <a:ea typeface="Calibri"/>
                <a:cs typeface="Helvetica"/>
              </a:rPr>
              <a:t>Cross-department collaboration opportunities</a:t>
            </a:r>
            <a:endParaRPr lang="en-US">
              <a:latin typeface="Helvetica"/>
              <a:ea typeface="Calibri"/>
              <a:cs typeface="Helvetica"/>
            </a:endParaRPr>
          </a:p>
          <a:p>
            <a:pPr marL="342900" indent="-342900">
              <a:buFont typeface="Arial,Sans-Serif"/>
              <a:buChar char="•"/>
            </a:pPr>
            <a:endParaRPr lang="en-US" sz="1600">
              <a:ea typeface="Calibri"/>
              <a:cs typeface="Calibri"/>
            </a:endParaRPr>
          </a:p>
          <a:p>
            <a:pPr algn="l"/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4314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9B8BD3-6834-B5ED-98ED-127C20683107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F8AD9D-9262-9BD4-D023-79F579B16288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>
                <a:latin typeface="Helvetica" panose="020B0604020202020204" pitchFamily="34" charset="0"/>
                <a:cs typeface="Helvetica" panose="020B0604020202020204" pitchFamily="34" charset="0"/>
              </a:rPr>
              <a:t>Global Engagement</a:t>
            </a:r>
            <a:endParaRPr lang="en-CY" sz="2800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D091FF68-4C25-4B89-8378-2E9068431141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99D252-65DC-46EC-B71E-03F2B5A89C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1A4EE2A-9406-4FB3-AF83-2C038E3D79AF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FB4603-F04E-DE7C-ACF9-CC56AB42EC1B}"/>
              </a:ext>
            </a:extLst>
          </p:cNvPr>
          <p:cNvSpPr txBox="1"/>
          <p:nvPr/>
        </p:nvSpPr>
        <p:spPr>
          <a:xfrm>
            <a:off x="540524" y="1996547"/>
            <a:ext cx="6947860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0D0D0D"/>
                </a:solidFill>
                <a:highlight>
                  <a:srgbClr val="FFFFFF"/>
                </a:highlight>
                <a:latin typeface="Calibri Light"/>
                <a:ea typeface="Calibri Light"/>
                <a:cs typeface="Calibri Light"/>
              </a:rPr>
              <a:t>          🌍 Office of International Programs</a:t>
            </a:r>
            <a:endParaRPr lang="en-US" sz="2800">
              <a:latin typeface="Calibri Light"/>
              <a:ea typeface="Calibri Light"/>
              <a:cs typeface="Calibri Light"/>
            </a:endParaRPr>
          </a:p>
          <a:p>
            <a:endParaRPr lang="en-US" sz="2800">
              <a:latin typeface="Calibri Light"/>
              <a:ea typeface="Calibri Light"/>
              <a:cs typeface="Calibri Light"/>
            </a:endParaRPr>
          </a:p>
          <a:p>
            <a:pPr marL="171450" indent="-171450">
              <a:buFont typeface="Arial"/>
              <a:buChar char="•"/>
            </a:pPr>
            <a:r>
              <a:rPr lang="en-US" sz="2800" b="1">
                <a:solidFill>
                  <a:srgbClr val="0D0D0D"/>
                </a:solidFill>
                <a:highlight>
                  <a:srgbClr val="FFFFFF"/>
                </a:highlight>
                <a:latin typeface="Calibri Light"/>
                <a:ea typeface="Calibri Light"/>
                <a:cs typeface="Calibri Light"/>
              </a:rPr>
              <a:t>🎓Support International Students</a:t>
            </a:r>
          </a:p>
          <a:p>
            <a:pPr marL="171450" indent="-171450">
              <a:buFont typeface="Arial"/>
              <a:buChar char="•"/>
            </a:pPr>
            <a:r>
              <a:rPr lang="en-US" sz="2800" b="1">
                <a:solidFill>
                  <a:srgbClr val="0D0D0D"/>
                </a:solidFill>
                <a:highlight>
                  <a:srgbClr val="FFFFFF"/>
                </a:highlight>
                <a:latin typeface="Calibri Light"/>
                <a:ea typeface="Calibri Light"/>
                <a:cs typeface="Calibri Light"/>
              </a:rPr>
              <a:t>✈️ Study Abroad &amp; Mobility</a:t>
            </a:r>
            <a:endParaRPr lang="en-US" sz="280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  <a:p>
            <a:pPr marL="171450" indent="-171450">
              <a:buFont typeface="Arial"/>
              <a:buChar char="•"/>
            </a:pPr>
            <a:r>
              <a:rPr lang="en-US" sz="2800" b="1">
                <a:solidFill>
                  <a:srgbClr val="0D0D0D"/>
                </a:solidFill>
                <a:highlight>
                  <a:srgbClr val="FFFFFF"/>
                </a:highlight>
                <a:latin typeface="Calibri Light"/>
                <a:ea typeface="Calibri Light"/>
                <a:cs typeface="Calibri Light"/>
              </a:rPr>
              <a:t>🤝Build Global Partnerships</a:t>
            </a:r>
            <a:endParaRPr lang="en-US" sz="2800"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D8FC70-00E4-EBAE-A872-A45C5F606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952" y="4877013"/>
            <a:ext cx="6848707" cy="1898999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4156CD70-F981-7D1C-D0CA-E5C361A74FCA}"/>
              </a:ext>
            </a:extLst>
          </p:cNvPr>
          <p:cNvSpPr/>
          <p:nvPr/>
        </p:nvSpPr>
        <p:spPr>
          <a:xfrm>
            <a:off x="9654105" y="3502846"/>
            <a:ext cx="2416097" cy="1374326"/>
          </a:xfrm>
          <a:prstGeom prst="wedgeRoundRectCallout">
            <a:avLst/>
          </a:prstGeom>
          <a:solidFill>
            <a:srgbClr val="840031"/>
          </a:solidFill>
          <a:ln>
            <a:solidFill>
              <a:srgbClr val="8400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Nathalie Atallah</a:t>
            </a:r>
          </a:p>
          <a:p>
            <a:pPr algn="ctr"/>
            <a:r>
              <a:rPr lang="en-US">
                <a:solidFill>
                  <a:schemeClr val="bg1"/>
                </a:solidFill>
                <a:ea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Na01@aubmed.ac.cy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algn="ctr"/>
            <a:r>
              <a:rPr lang="en-US">
                <a:solidFill>
                  <a:schemeClr val="bg1"/>
                </a:solidFill>
                <a:ea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oip@aubmed.ac.cy</a:t>
            </a:r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6981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9B8BD3-6834-B5ED-98ED-127C20683107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F8AD9D-9262-9BD4-D023-79F579B16288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>
                <a:latin typeface="Helvetica" panose="020B0604020202020204" pitchFamily="34" charset="0"/>
                <a:cs typeface="Helvetica" panose="020B0604020202020204" pitchFamily="34" charset="0"/>
              </a:rPr>
              <a:t>Communications</a:t>
            </a:r>
            <a:endParaRPr lang="en-CY" sz="2800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D091FF68-4C25-4B89-8378-2E9068431141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99D252-65DC-46EC-B71E-03F2B5A89C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6B8564-3FAD-45FB-8210-529A675F08D6}"/>
              </a:ext>
            </a:extLst>
          </p:cNvPr>
          <p:cNvSpPr txBox="1"/>
          <p:nvPr/>
        </p:nvSpPr>
        <p:spPr>
          <a:xfrm>
            <a:off x="191396" y="1876705"/>
            <a:ext cx="8510362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US" sz="2000" b="1">
                <a:latin typeface="Helvetica"/>
                <a:ea typeface="+mn-lt"/>
                <a:cs typeface="+mn-lt"/>
              </a:rPr>
              <a:t>How Communications can support you:</a:t>
            </a:r>
            <a:endParaRPr lang="en-US">
              <a:latin typeface="Helvetica"/>
              <a:cs typeface="Helvetica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1A4EE2A-9406-4FB3-AF83-2C038E3D79AF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27AAAC-F1E8-F974-59D8-E21BF32EB10E}"/>
              </a:ext>
            </a:extLst>
          </p:cNvPr>
          <p:cNvSpPr/>
          <p:nvPr/>
        </p:nvSpPr>
        <p:spPr>
          <a:xfrm>
            <a:off x="269814" y="2344177"/>
            <a:ext cx="2430846" cy="918244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000" b="1">
                <a:latin typeface="Helvetica"/>
                <a:cs typeface="Helvetica"/>
              </a:rPr>
              <a:t>News &amp; Stories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30DAB5-EFD1-452B-AD3C-0BD185E15E1D}"/>
              </a:ext>
            </a:extLst>
          </p:cNvPr>
          <p:cNvSpPr/>
          <p:nvPr/>
        </p:nvSpPr>
        <p:spPr>
          <a:xfrm>
            <a:off x="257280" y="3422690"/>
            <a:ext cx="2443378" cy="934421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000" b="1">
                <a:latin typeface="Helvetica"/>
                <a:cs typeface="Helvetica"/>
              </a:rPr>
              <a:t>Brand &amp;  Media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3FFBA3-51D4-5EFB-5A08-249E82CB3830}"/>
              </a:ext>
            </a:extLst>
          </p:cNvPr>
          <p:cNvSpPr/>
          <p:nvPr/>
        </p:nvSpPr>
        <p:spPr>
          <a:xfrm>
            <a:off x="260197" y="4508204"/>
            <a:ext cx="2449643" cy="937190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000" b="1">
                <a:latin typeface="Helvetica"/>
                <a:cs typeface="Helvetica"/>
              </a:rPr>
              <a:t>Events &amp; Initiatives</a:t>
            </a:r>
            <a:endParaRPr lang="en-CY" sz="2000" b="1">
              <a:latin typeface="Helvetica"/>
              <a:cs typeface="Helvetic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B1C680-4D72-4FDA-AE94-EC4F7A555CAF}"/>
              </a:ext>
            </a:extLst>
          </p:cNvPr>
          <p:cNvSpPr/>
          <p:nvPr/>
        </p:nvSpPr>
        <p:spPr>
          <a:xfrm>
            <a:off x="260194" y="5645300"/>
            <a:ext cx="2449645" cy="939522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000" b="1">
                <a:latin typeface="Helvetica"/>
                <a:cs typeface="Helvetica"/>
              </a:rPr>
              <a:t>Point of Contact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3EAE64-FED8-7B7D-9442-B611803D5C80}"/>
              </a:ext>
            </a:extLst>
          </p:cNvPr>
          <p:cNvSpPr txBox="1"/>
          <p:nvPr/>
        </p:nvSpPr>
        <p:spPr>
          <a:xfrm>
            <a:off x="2837878" y="2344488"/>
            <a:ext cx="595830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ea typeface="+mn-lt"/>
                <a:cs typeface="Helvetica"/>
              </a:rPr>
              <a:t>Share research, publications, awards, faculty and student achievements, partnerships, and other updates with Communications.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D41152-7211-3B9B-D944-97E4E53EA8FE}"/>
              </a:ext>
            </a:extLst>
          </p:cNvPr>
          <p:cNvSpPr txBox="1"/>
          <p:nvPr/>
        </p:nvSpPr>
        <p:spPr>
          <a:xfrm>
            <a:off x="2837879" y="3460407"/>
            <a:ext cx="582108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ea typeface="+mn-lt"/>
                <a:cs typeface="Helvetica"/>
              </a:rPr>
              <a:t>Use the university’s approved name, logo, and visual identity. Share public-facing materials for review and direct media inquiries to Communications.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2B226E-DA15-59C0-F165-80E5C215B301}"/>
              </a:ext>
            </a:extLst>
          </p:cNvPr>
          <p:cNvSpPr txBox="1"/>
          <p:nvPr/>
        </p:nvSpPr>
        <p:spPr>
          <a:xfrm>
            <a:off x="2850697" y="4557381"/>
            <a:ext cx="612144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"/>
                <a:ea typeface="+mn-lt"/>
                <a:cs typeface="Helvetica"/>
              </a:rPr>
              <a:t>Involve Communications early when planning activities that may require promotion, media outreach, photography, website coverage, or social media support.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640E5A-D98B-C728-4631-37005CEB4708}"/>
              </a:ext>
            </a:extLst>
          </p:cNvPr>
          <p:cNvSpPr txBox="1"/>
          <p:nvPr/>
        </p:nvSpPr>
        <p:spPr>
          <a:xfrm>
            <a:off x="2852859" y="5792873"/>
            <a:ext cx="707208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>
                <a:latin typeface="Helvetica"/>
                <a:ea typeface="+mn-lt"/>
                <a:cs typeface="Helvetica"/>
              </a:rPr>
              <a:t>Ghina Ramadan, Marketing and Communications Officer</a:t>
            </a:r>
            <a:endParaRPr lang="en-US"/>
          </a:p>
          <a:p>
            <a:pPr algn="just"/>
            <a:r>
              <a:rPr lang="en-US">
                <a:latin typeface="Helvetica"/>
                <a:ea typeface="+mn-lt"/>
                <a:cs typeface="Helvetica"/>
                <a:hlinkClick r:id="rId4"/>
              </a:rPr>
              <a:t>Gr00@aubmed.ac.cy</a:t>
            </a:r>
            <a:r>
              <a:rPr lang="en-US">
                <a:latin typeface="Helvetica"/>
                <a:ea typeface="+mn-lt"/>
                <a:cs typeface="Helvetica"/>
              </a:rPr>
              <a:t>; </a:t>
            </a:r>
            <a:r>
              <a:rPr lang="en-US">
                <a:latin typeface="Helvetica"/>
                <a:ea typeface="+mn-lt"/>
                <a:cs typeface="Helvetica"/>
                <a:hlinkClick r:id="rId5"/>
              </a:rPr>
              <a:t>communications@aubmed.ac.cy</a:t>
            </a:r>
            <a:r>
              <a:rPr lang="en-US">
                <a:latin typeface="Helvetica"/>
                <a:ea typeface="+mn-lt"/>
                <a:cs typeface="Helvetica"/>
              </a:rPr>
              <a:t> 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916F6AC-D07C-F16F-2EB0-7D2FC1EA2BC1}"/>
              </a:ext>
            </a:extLst>
          </p:cNvPr>
          <p:cNvSpPr/>
          <p:nvPr/>
        </p:nvSpPr>
        <p:spPr>
          <a:xfrm>
            <a:off x="8954825" y="2076703"/>
            <a:ext cx="2958415" cy="2002594"/>
          </a:xfrm>
          <a:prstGeom prst="roundRect">
            <a:avLst/>
          </a:prstGeom>
          <a:solidFill>
            <a:schemeClr val="accent4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Helvetica"/>
                <a:cs typeface="Helvetica"/>
              </a:rPr>
              <a:t>Please reach out early.</a:t>
            </a:r>
            <a:endParaRPr lang="en-US" sz="2400">
              <a:solidFill>
                <a:srgbClr val="000000"/>
              </a:solidFill>
              <a:latin typeface="Helvetica"/>
              <a:cs typeface="Helvetica"/>
            </a:endParaRPr>
          </a:p>
          <a:p>
            <a:pPr algn="ctr"/>
            <a:r>
              <a:rPr lang="en-US">
                <a:solidFill>
                  <a:schemeClr val="tx1"/>
                </a:solidFill>
                <a:latin typeface="Helvetica"/>
                <a:cs typeface="Helvetica"/>
              </a:rPr>
              <a:t>The earlier we know, the more effectively we can support you.</a:t>
            </a:r>
            <a:endParaRPr lang="en-US">
              <a:solidFill>
                <a:srgbClr val="0000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46955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9B8BD3-6834-B5ED-98ED-127C20683107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F8AD9D-9262-9BD4-D023-79F579B16288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800" b="1">
                <a:latin typeface="Helvetica"/>
                <a:cs typeface="Helvetica"/>
              </a:rPr>
              <a:t>Administration &amp; Events</a:t>
            </a:r>
            <a:endParaRPr lang="en-CY" sz="2800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D091FF68-4C25-4B89-8378-2E9068431141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99D252-65DC-46EC-B71E-03F2B5A89C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6B8564-3FAD-45FB-8210-529A675F08D6}"/>
              </a:ext>
            </a:extLst>
          </p:cNvPr>
          <p:cNvSpPr txBox="1"/>
          <p:nvPr/>
        </p:nvSpPr>
        <p:spPr>
          <a:xfrm>
            <a:off x="567123" y="1970115"/>
            <a:ext cx="10722918" cy="455509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2000">
                <a:latin typeface="Helvetica"/>
                <a:cs typeface="Helvetica"/>
              </a:rPr>
              <a:t>Support with:</a:t>
            </a:r>
            <a:endParaRPr lang="en-US">
              <a:latin typeface="Helvetica"/>
              <a:cs typeface="Helvetica"/>
            </a:endParaRPr>
          </a:p>
          <a:p>
            <a:pPr marL="342900" indent="-342900" algn="just">
              <a:spcAft>
                <a:spcPts val="12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Campus transportation and field trips</a:t>
            </a:r>
            <a:endParaRPr lang="en-US" sz="200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just">
              <a:spcAft>
                <a:spcPts val="12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Purchases and procurement</a:t>
            </a:r>
            <a:endParaRPr lang="en-US" sz="200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just">
              <a:spcAft>
                <a:spcPts val="12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Guest speaker vetting (required for all on- and off-site guests)</a:t>
            </a:r>
            <a:endParaRPr lang="en-US" sz="200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just">
              <a:spcAft>
                <a:spcPts val="12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Event support (e.g., bookings, catering, logistics)</a:t>
            </a:r>
          </a:p>
          <a:p>
            <a:pPr marL="342900" indent="-342900" algn="just">
              <a:spcAft>
                <a:spcPts val="12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Stationary supplies</a:t>
            </a:r>
          </a:p>
          <a:p>
            <a:pPr marL="342900" indent="-342900" algn="just">
              <a:spcAft>
                <a:spcPts val="12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Business trip logistics (e.g., visit to AUB, conferences) </a:t>
            </a:r>
          </a:p>
          <a:p>
            <a:pPr algn="just">
              <a:spcAft>
                <a:spcPts val="1200"/>
              </a:spcAft>
            </a:pPr>
            <a:endParaRPr lang="en-US" sz="200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spcAft>
                <a:spcPts val="1200"/>
              </a:spcAft>
            </a:pPr>
            <a:r>
              <a:rPr lang="en-US" sz="2000" b="1">
                <a:latin typeface="Helvetica"/>
                <a:cs typeface="Helvetica"/>
              </a:rPr>
              <a:t>Yiannis Anthis:</a:t>
            </a:r>
            <a:r>
              <a:rPr lang="en-US" sz="2000">
                <a:latin typeface="Helvetica"/>
                <a:cs typeface="Helvetica"/>
              </a:rPr>
              <a:t> </a:t>
            </a:r>
            <a:r>
              <a:rPr lang="en-US" sz="2000">
                <a:latin typeface="Helvetica"/>
                <a:ea typeface="+mn-lt"/>
                <a:cs typeface="Helvetica"/>
                <a:hlinkClick r:id="rId4"/>
              </a:rPr>
              <a:t>ya00@aubmed.ac.cy</a:t>
            </a:r>
            <a:endParaRPr lang="en-US" sz="2000">
              <a:latin typeface="Helvetica"/>
              <a:cs typeface="Helvetica"/>
            </a:endParaRPr>
          </a:p>
          <a:p>
            <a:pPr algn="just">
              <a:spcAft>
                <a:spcPts val="1200"/>
              </a:spcAft>
            </a:pPr>
            <a:r>
              <a:rPr lang="en-US" sz="2000" b="1">
                <a:latin typeface="Helvetica"/>
                <a:ea typeface="Calibri"/>
                <a:cs typeface="Helvetica"/>
              </a:rPr>
              <a:t>Evdokia Petropoulou:</a:t>
            </a:r>
            <a:r>
              <a:rPr lang="en-US" sz="2000">
                <a:latin typeface="Helvetica"/>
                <a:ea typeface="Calibri"/>
                <a:cs typeface="Helvetica"/>
              </a:rPr>
              <a:t> </a:t>
            </a:r>
            <a:r>
              <a:rPr lang="en-US" sz="2000">
                <a:latin typeface="Helvetica"/>
                <a:ea typeface="Calibri"/>
                <a:cs typeface="Helvetica"/>
                <a:hlinkClick r:id="rId5"/>
              </a:rPr>
              <a:t>ep01@aubmed.ac.cy</a:t>
            </a:r>
            <a:endParaRPr lang="en-US" sz="2000">
              <a:latin typeface="Helvetica"/>
              <a:ea typeface="Calibri"/>
              <a:cs typeface="Helvetica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1A4EE2A-9406-4FB3-AF83-2C038E3D79AF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</p:spTree>
    <p:extLst>
      <p:ext uri="{BB962C8B-B14F-4D97-AF65-F5344CB8AC3E}">
        <p14:creationId xmlns:p14="http://schemas.microsoft.com/office/powerpoint/2010/main" val="3890387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EE1118B1-3B32-6504-1C2E-BF4BA075F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27F669-5FAB-F03A-7A71-2262004B8E4C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6DE72D-F054-282B-2C2F-251AD79DB42A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800" b="1">
                <a:latin typeface="Helvetica"/>
                <a:cs typeface="Helvetica"/>
              </a:rPr>
              <a:t>Office of Research (OOR) - Grants</a:t>
            </a:r>
            <a:endParaRPr lang="en-CY" sz="2800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5C9290A1-DC0A-FDB7-9BDA-B8846AFD1594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99C950-ABDA-9D6C-E594-EAAE85EFA8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3F3A2496-58E5-FA26-984A-011C93373620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  <p:pic>
        <p:nvPicPr>
          <p:cNvPr id="3743" name="Picture 3742">
            <a:extLst>
              <a:ext uri="{FF2B5EF4-FFF2-40B4-BE49-F238E27FC236}">
                <a16:creationId xmlns:a16="http://schemas.microsoft.com/office/drawing/2014/main" id="{5C78ED39-AC90-6288-226E-167FE2FD0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90048"/>
            <a:ext cx="12192000" cy="821635"/>
          </a:xfrm>
          <a:prstGeom prst="rect">
            <a:avLst/>
          </a:prstGeom>
        </p:spPr>
      </p:pic>
      <p:sp>
        <p:nvSpPr>
          <p:cNvPr id="3748" name="TextBox 3747">
            <a:extLst>
              <a:ext uri="{FF2B5EF4-FFF2-40B4-BE49-F238E27FC236}">
                <a16:creationId xmlns:a16="http://schemas.microsoft.com/office/drawing/2014/main" id="{E2346E87-A552-D002-90AE-B56528090189}"/>
              </a:ext>
            </a:extLst>
          </p:cNvPr>
          <p:cNvSpPr txBox="1"/>
          <p:nvPr/>
        </p:nvSpPr>
        <p:spPr>
          <a:xfrm>
            <a:off x="365693" y="3241921"/>
            <a:ext cx="2903837" cy="34163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b="1">
                <a:latin typeface="Helvetica"/>
                <a:cs typeface="Helvetica"/>
              </a:rPr>
              <a:t>01. Opportunity</a:t>
            </a:r>
            <a:r>
              <a:rPr lang="en-US" sz="2000" b="1">
                <a:latin typeface="Helvetica"/>
                <a:cs typeface="Helvetica"/>
              </a:rPr>
              <a:t> </a:t>
            </a:r>
            <a:r>
              <a:rPr lang="en-US" sz="1200" b="1">
                <a:latin typeface="Helvetica"/>
                <a:cs typeface="Helvetica"/>
              </a:rPr>
              <a:t>Discovery</a:t>
            </a:r>
          </a:p>
          <a:p>
            <a:pPr marL="171450" indent="-171450">
              <a:spcAft>
                <a:spcPts val="1200"/>
              </a:spcAft>
              <a:buFont typeface="Arial"/>
              <a:buChar char="•"/>
            </a:pPr>
            <a:r>
              <a:rPr lang="en-US" sz="1400">
                <a:solidFill>
                  <a:srgbClr val="18212B"/>
                </a:solidFill>
                <a:latin typeface="Calibri"/>
                <a:ea typeface="Calibri"/>
                <a:cs typeface="Calibri"/>
              </a:rPr>
              <a:t>Identification of relevant funding opportunities (Erasmus+, Horizon Europe, Interreg, Creative Europe, etc.) </a:t>
            </a:r>
            <a:endParaRPr lang="en-US" sz="1200" b="1">
              <a:latin typeface="Helvetica"/>
              <a:ea typeface="Calibri"/>
              <a:cs typeface="Helvetica"/>
            </a:endParaRPr>
          </a:p>
          <a:p>
            <a:pPr marL="171450" indent="-171450">
              <a:spcAft>
                <a:spcPts val="1200"/>
              </a:spcAft>
              <a:buFont typeface="Arial"/>
              <a:buChar char="•"/>
            </a:pPr>
            <a:r>
              <a:rPr lang="en-US" sz="1400">
                <a:solidFill>
                  <a:srgbClr val="18212B"/>
                </a:solidFill>
                <a:latin typeface="Calibri"/>
                <a:ea typeface="Calibri"/>
                <a:cs typeface="Calibri"/>
              </a:rPr>
              <a:t>Matching of consortium opportunities received with relevant researchers. (the OOR acts as the connecting link between the university and external collaborations for proposals.) </a:t>
            </a:r>
          </a:p>
          <a:p>
            <a:pPr marL="171450" indent="-171450" algn="just">
              <a:spcAft>
                <a:spcPts val="1200"/>
              </a:spcAft>
              <a:buFont typeface="Arial"/>
              <a:buChar char="•"/>
            </a:pPr>
            <a:endParaRPr lang="en-US" sz="1200" b="1">
              <a:latin typeface="Helvetica"/>
              <a:ea typeface="Calibri"/>
              <a:cs typeface="Helvetica"/>
            </a:endParaRPr>
          </a:p>
        </p:txBody>
      </p:sp>
      <p:sp>
        <p:nvSpPr>
          <p:cNvPr id="3749" name="TextBox 3748">
            <a:extLst>
              <a:ext uri="{FF2B5EF4-FFF2-40B4-BE49-F238E27FC236}">
                <a16:creationId xmlns:a16="http://schemas.microsoft.com/office/drawing/2014/main" id="{30EADF13-B9B3-A946-A0E3-9CDD592C3505}"/>
              </a:ext>
            </a:extLst>
          </p:cNvPr>
          <p:cNvSpPr txBox="1"/>
          <p:nvPr/>
        </p:nvSpPr>
        <p:spPr>
          <a:xfrm>
            <a:off x="273018" y="1820894"/>
            <a:ext cx="11162269" cy="53860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i="1">
                <a:solidFill>
                  <a:srgbClr val="8A0034"/>
                </a:solidFill>
                <a:latin typeface="Calibri"/>
                <a:ea typeface="Calibri"/>
                <a:cs typeface="Calibri"/>
              </a:rPr>
              <a:t>Research support across the project lifecycle - from opportunity identification to compliant project close-out.</a:t>
            </a:r>
          </a:p>
          <a:p>
            <a:pPr algn="just">
              <a:spcAft>
                <a:spcPts val="1200"/>
              </a:spcAft>
            </a:pPr>
            <a:endParaRPr lang="en-US" sz="1100" b="1" i="1">
              <a:latin typeface="Helvetica"/>
              <a:ea typeface="Calibri"/>
              <a:cs typeface="Helvetica"/>
            </a:endParaRPr>
          </a:p>
        </p:txBody>
      </p:sp>
      <p:sp>
        <p:nvSpPr>
          <p:cNvPr id="3752" name="TextBox 3751">
            <a:extLst>
              <a:ext uri="{FF2B5EF4-FFF2-40B4-BE49-F238E27FC236}">
                <a16:creationId xmlns:a16="http://schemas.microsoft.com/office/drawing/2014/main" id="{0E8C6C67-E03D-0772-5088-8DADAACFA1FE}"/>
              </a:ext>
            </a:extLst>
          </p:cNvPr>
          <p:cNvSpPr txBox="1"/>
          <p:nvPr/>
        </p:nvSpPr>
        <p:spPr>
          <a:xfrm>
            <a:off x="3269530" y="3303705"/>
            <a:ext cx="2903837" cy="31700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b="1">
                <a:solidFill>
                  <a:srgbClr val="000000"/>
                </a:solidFill>
                <a:latin typeface="Helvetica"/>
                <a:ea typeface="Calibri"/>
                <a:cs typeface="Helvetica"/>
              </a:rPr>
              <a:t>02. Proposal Development </a:t>
            </a:r>
            <a:r>
              <a:rPr lang="en-US" sz="1200" b="1" kern="1200">
                <a:solidFill>
                  <a:srgbClr val="000000"/>
                </a:solidFill>
                <a:latin typeface="Helvetica"/>
                <a:ea typeface="Calibri"/>
                <a:cs typeface="Helvetica"/>
              </a:rPr>
              <a:t>and </a:t>
            </a:r>
            <a:r>
              <a:rPr lang="en-US" sz="1200" b="1">
                <a:solidFill>
                  <a:srgbClr val="000000"/>
                </a:solidFill>
                <a:latin typeface="Helvetica"/>
                <a:ea typeface="Calibri"/>
                <a:cs typeface="Helvetica"/>
              </a:rPr>
              <a:t>Compliance </a:t>
            </a:r>
            <a:endParaRPr lang="en-US" sz="1350" b="0" kern="1200">
              <a:solidFill>
                <a:srgbClr val="18212B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solidFill>
                  <a:srgbClr val="18212B"/>
                </a:solidFill>
                <a:latin typeface="Calibri"/>
                <a:ea typeface="Calibri"/>
                <a:cs typeface="Calibri"/>
              </a:rPr>
              <a:t>Supporting with proposal coordination, review, and drafting of administrative parts and horizontal WPs. </a:t>
            </a:r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solidFill>
                  <a:srgbClr val="18212B"/>
                </a:solidFill>
                <a:latin typeface="Calibri"/>
                <a:ea typeface="Calibri"/>
                <a:cs typeface="Calibri"/>
              </a:rPr>
              <a:t>Ensuring eligibility and compliance.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solidFill>
                  <a:srgbClr val="18212B"/>
                </a:solidFill>
                <a:latin typeface="Calibri"/>
                <a:ea typeface="Calibri"/>
                <a:cs typeface="Calibri"/>
              </a:rPr>
              <a:t>Providing templates, and guidance on the review of the proposals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solidFill>
                  <a:srgbClr val="18212B"/>
                </a:solidFill>
                <a:latin typeface="Calibri"/>
                <a:ea typeface="Calibri"/>
                <a:cs typeface="Calibri"/>
              </a:rPr>
              <a:t>Supporting in the drafting of proposal budgets.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171450" indent="-171450" algn="just">
              <a:spcAft>
                <a:spcPts val="1200"/>
              </a:spcAft>
              <a:buFont typeface="Arial"/>
              <a:buChar char="•"/>
            </a:pPr>
            <a:endParaRPr lang="en-US" sz="1200" b="1">
              <a:solidFill>
                <a:srgbClr val="000000"/>
              </a:solidFill>
              <a:latin typeface="Helvetica"/>
              <a:ea typeface="Calibri"/>
              <a:cs typeface="Helvetica"/>
            </a:endParaRPr>
          </a:p>
        </p:txBody>
      </p:sp>
      <p:sp>
        <p:nvSpPr>
          <p:cNvPr id="3753" name="TextBox 3752">
            <a:extLst>
              <a:ext uri="{FF2B5EF4-FFF2-40B4-BE49-F238E27FC236}">
                <a16:creationId xmlns:a16="http://schemas.microsoft.com/office/drawing/2014/main" id="{29EE4330-6875-1439-63E3-49C2C43B474D}"/>
              </a:ext>
            </a:extLst>
          </p:cNvPr>
          <p:cNvSpPr txBox="1"/>
          <p:nvPr/>
        </p:nvSpPr>
        <p:spPr>
          <a:xfrm>
            <a:off x="6780909" y="3303705"/>
            <a:ext cx="2903837" cy="298543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b="1">
                <a:solidFill>
                  <a:srgbClr val="000000"/>
                </a:solidFill>
                <a:latin typeface="Helvetica"/>
                <a:ea typeface="Calibri"/>
                <a:cs typeface="Helvetica"/>
              </a:rPr>
              <a:t>03. Award Management </a:t>
            </a:r>
            <a:endParaRPr lang="en-US" sz="1350" b="0" kern="1200">
              <a:solidFill>
                <a:srgbClr val="18212B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solidFill>
                  <a:srgbClr val="18212B"/>
                </a:solidFill>
                <a:latin typeface="Calibri"/>
                <a:ea typeface="Calibri"/>
                <a:cs typeface="Calibri"/>
              </a:rPr>
              <a:t>Supporting the Financial Management of projects (timesheets, periodic and final financial reports).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solidFill>
                  <a:srgbClr val="18212B"/>
                </a:solidFill>
                <a:latin typeface="Calibri"/>
                <a:ea typeface="Calibri"/>
                <a:cs typeface="Calibri"/>
              </a:rPr>
              <a:t>Ensuring compliance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solidFill>
                  <a:srgbClr val="18212B"/>
                </a:solidFill>
                <a:latin typeface="Calibri"/>
                <a:ea typeface="Calibri"/>
                <a:cs typeface="Calibri"/>
              </a:rPr>
              <a:t>Supporting the requests for amendments (e.g., project duration extensions, budget amendments, etc.)  and communications with the managing authority. </a:t>
            </a:r>
          </a:p>
          <a:p>
            <a:pPr marL="171450" indent="-171450" algn="just">
              <a:spcAft>
                <a:spcPts val="1200"/>
              </a:spcAft>
              <a:buFont typeface="Arial"/>
              <a:buChar char="•"/>
            </a:pPr>
            <a:endParaRPr lang="en-US" sz="1200" b="1">
              <a:solidFill>
                <a:srgbClr val="000000"/>
              </a:solidFill>
              <a:latin typeface="Helvetica"/>
              <a:ea typeface="Calibri"/>
              <a:cs typeface="Helvetica"/>
            </a:endParaRPr>
          </a:p>
        </p:txBody>
      </p:sp>
      <p:sp>
        <p:nvSpPr>
          <p:cNvPr id="3754" name="TextBox 3753">
            <a:extLst>
              <a:ext uri="{FF2B5EF4-FFF2-40B4-BE49-F238E27FC236}">
                <a16:creationId xmlns:a16="http://schemas.microsoft.com/office/drawing/2014/main" id="{8BA4DBE0-3A36-35F4-38F0-53D9D6ACB0B4}"/>
              </a:ext>
            </a:extLst>
          </p:cNvPr>
          <p:cNvSpPr txBox="1"/>
          <p:nvPr/>
        </p:nvSpPr>
        <p:spPr>
          <a:xfrm>
            <a:off x="9406719" y="3303705"/>
            <a:ext cx="2903837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b="1">
                <a:solidFill>
                  <a:srgbClr val="000000"/>
                </a:solidFill>
                <a:latin typeface="Helvetica"/>
                <a:ea typeface="Calibri"/>
                <a:cs typeface="Helvetica"/>
              </a:rPr>
              <a:t>04. Close-out &amp; assurance</a:t>
            </a:r>
            <a:endParaRPr lang="en-US" sz="1200" b="1" kern="1200">
              <a:solidFill>
                <a:srgbClr val="000000"/>
              </a:solidFill>
              <a:latin typeface="Helvetica"/>
              <a:ea typeface="Calibri"/>
              <a:cs typeface="Helvetica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solidFill>
                  <a:srgbClr val="18212B"/>
                </a:solidFill>
                <a:latin typeface="Calibri"/>
                <a:ea typeface="Calibri"/>
                <a:cs typeface="Calibri"/>
              </a:rPr>
              <a:t>Supporting in the preparation and compilation of data for audits and evaluations.</a:t>
            </a:r>
          </a:p>
        </p:txBody>
      </p:sp>
      <p:sp>
        <p:nvSpPr>
          <p:cNvPr id="3755" name="TextBox 3754">
            <a:extLst>
              <a:ext uri="{FF2B5EF4-FFF2-40B4-BE49-F238E27FC236}">
                <a16:creationId xmlns:a16="http://schemas.microsoft.com/office/drawing/2014/main" id="{4B544226-6844-70A9-1CD8-2042D623DF49}"/>
              </a:ext>
            </a:extLst>
          </p:cNvPr>
          <p:cNvSpPr txBox="1"/>
          <p:nvPr/>
        </p:nvSpPr>
        <p:spPr>
          <a:xfrm>
            <a:off x="365693" y="2634380"/>
            <a:ext cx="2903837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600" b="1">
                <a:solidFill>
                  <a:schemeClr val="bg1"/>
                </a:solidFill>
                <a:latin typeface="Helvetica"/>
                <a:cs typeface="Helvetica"/>
              </a:rPr>
              <a:t>Pre-Award</a:t>
            </a:r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3756" name="TextBox 3755">
            <a:extLst>
              <a:ext uri="{FF2B5EF4-FFF2-40B4-BE49-F238E27FC236}">
                <a16:creationId xmlns:a16="http://schemas.microsoft.com/office/drawing/2014/main" id="{1BA69B90-08AA-AF37-5CFA-A015C7042557}"/>
              </a:ext>
            </a:extLst>
          </p:cNvPr>
          <p:cNvSpPr txBox="1"/>
          <p:nvPr/>
        </p:nvSpPr>
        <p:spPr>
          <a:xfrm>
            <a:off x="7100125" y="2634380"/>
            <a:ext cx="2903837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600" b="1">
                <a:solidFill>
                  <a:schemeClr val="bg1"/>
                </a:solidFill>
                <a:latin typeface="Helvetica"/>
                <a:cs typeface="Helvetica"/>
              </a:rPr>
              <a:t>Post-Award</a:t>
            </a:r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3757" name="Arrow: Down 3756">
            <a:extLst>
              <a:ext uri="{FF2B5EF4-FFF2-40B4-BE49-F238E27FC236}">
                <a16:creationId xmlns:a16="http://schemas.microsoft.com/office/drawing/2014/main" id="{5FA860A5-7AAB-CD34-665C-939A887C9874}"/>
              </a:ext>
            </a:extLst>
          </p:cNvPr>
          <p:cNvSpPr/>
          <p:nvPr/>
        </p:nvSpPr>
        <p:spPr>
          <a:xfrm rot="-5400000">
            <a:off x="4301471" y="300800"/>
            <a:ext cx="304312" cy="4990726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58" name="Straight Arrow Connector 3757">
            <a:extLst>
              <a:ext uri="{FF2B5EF4-FFF2-40B4-BE49-F238E27FC236}">
                <a16:creationId xmlns:a16="http://schemas.microsoft.com/office/drawing/2014/main" id="{9DD53C03-BDBA-B986-69CF-5334ADF5262A}"/>
              </a:ext>
            </a:extLst>
          </p:cNvPr>
          <p:cNvCxnSpPr/>
          <p:nvPr/>
        </p:nvCxnSpPr>
        <p:spPr>
          <a:xfrm>
            <a:off x="6508788" y="3427850"/>
            <a:ext cx="18505" cy="263310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907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991CA3FD-B657-4F75-A8D4-C1D2D975C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72943B-46AA-38A1-7977-AB2F0B63116B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8AAF25-8A31-B068-66B7-3F7CE51612CF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800" b="1">
                <a:latin typeface="Helvetica"/>
                <a:cs typeface="Helvetica"/>
              </a:rPr>
              <a:t>Office of Research – Resources and contact details</a:t>
            </a:r>
            <a:endParaRPr lang="en-CY" sz="2800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E21460CC-B143-07DB-56D8-5EBFB1C73725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7636F4-213E-4A67-09C6-ABE1CEC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620E1A7-2893-6F5E-CD8D-D66C8F1A47ED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56DD4B-3B87-5F6B-7AE0-F168F4386073}"/>
              </a:ext>
            </a:extLst>
          </p:cNvPr>
          <p:cNvSpPr txBox="1"/>
          <p:nvPr/>
        </p:nvSpPr>
        <p:spPr>
          <a:xfrm>
            <a:off x="8307244" y="5179645"/>
            <a:ext cx="274618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Helvetica"/>
                <a:cs typeface="Helvetica"/>
              </a:rPr>
              <a:t>Monica Tsartsali, Grants Officer, Office of Research</a:t>
            </a:r>
          </a:p>
          <a:p>
            <a:r>
              <a:rPr lang="en-US" sz="1400">
                <a:latin typeface="Helvetica"/>
                <a:cs typeface="Helvetica"/>
                <a:hlinkClick r:id="rId4"/>
              </a:rPr>
              <a:t>mt01@aubmed.ac.cy</a:t>
            </a:r>
            <a:r>
              <a:rPr lang="en-US" sz="1400">
                <a:latin typeface="Helvetica"/>
                <a:cs typeface="Helvetica"/>
              </a:rPr>
              <a:t> 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125E71-18F8-235B-C481-70BF20A0C7AC}"/>
              </a:ext>
            </a:extLst>
          </p:cNvPr>
          <p:cNvSpPr/>
          <p:nvPr/>
        </p:nvSpPr>
        <p:spPr>
          <a:xfrm>
            <a:off x="486897" y="1992882"/>
            <a:ext cx="3566808" cy="39744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ea typeface="Calibri"/>
                <a:cs typeface="Calibri"/>
              </a:rPr>
              <a:t>More information, resources, templates, policies and training material can be found in the Moodle page here: </a:t>
            </a:r>
          </a:p>
          <a:p>
            <a:pPr algn="ctr"/>
            <a:endParaRPr lang="en-US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US">
                <a:solidFill>
                  <a:schemeClr val="tx1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Section: AUB Mediterraneo - Research Resources | Research @ AUB Mediterraneo | AUB Mediterraneo</a:t>
            </a:r>
            <a:endParaRPr lang="en-US">
              <a:solidFill>
                <a:schemeClr val="tx1"/>
              </a:solidFill>
            </a:endParaRPr>
          </a:p>
          <a:p>
            <a:pPr algn="ctr"/>
            <a:endParaRPr lang="en-US">
              <a:solidFill>
                <a:schemeClr val="tx1"/>
              </a:solidFill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753C29-DA2B-3BE3-7F5C-27429335AD7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34" t="-64" r="133" b="18084"/>
          <a:stretch>
            <a:fillRect/>
          </a:stretch>
        </p:blipFill>
        <p:spPr>
          <a:xfrm>
            <a:off x="8311300" y="2310876"/>
            <a:ext cx="2743641" cy="2740380"/>
          </a:xfrm>
          <a:prstGeom prst="rect">
            <a:avLst/>
          </a:prstGeom>
        </p:spPr>
      </p:pic>
      <p:pic>
        <p:nvPicPr>
          <p:cNvPr id="8" name="Picture 7" descr="American University of Beirut (AUB) – Mediterraneo Campus">
            <a:extLst>
              <a:ext uri="{FF2B5EF4-FFF2-40B4-BE49-F238E27FC236}">
                <a16:creationId xmlns:a16="http://schemas.microsoft.com/office/drawing/2014/main" id="{40D1C65E-3866-59B8-4B4C-5295E9115B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920" y="2301240"/>
            <a:ext cx="2743200" cy="2743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E39887-C8CA-D83E-32A9-DDD4FFB489CC}"/>
              </a:ext>
            </a:extLst>
          </p:cNvPr>
          <p:cNvSpPr txBox="1"/>
          <p:nvPr/>
        </p:nvSpPr>
        <p:spPr>
          <a:xfrm>
            <a:off x="4944284" y="5179645"/>
            <a:ext cx="2746183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Helvetica"/>
                <a:cs typeface="Helvetica"/>
              </a:rPr>
              <a:t>Alain Daou, Dean of the Faculty of Business, Head of the Office of Research</a:t>
            </a:r>
            <a:endParaRPr lang="en-US"/>
          </a:p>
          <a:p>
            <a:r>
              <a:rPr lang="en-US" sz="1400">
                <a:latin typeface="Helvetica"/>
                <a:ea typeface="+mn-lt"/>
                <a:cs typeface="Helvetica"/>
                <a:hlinkClick r:id="rId8"/>
              </a:rPr>
              <a:t>daou@aubmed.ac.cy</a:t>
            </a:r>
            <a:r>
              <a:rPr lang="en-US" sz="1400">
                <a:latin typeface="Helvetica"/>
                <a:ea typeface="+mn-lt"/>
                <a:cs typeface="Helvetica"/>
              </a:rPr>
              <a:t> </a:t>
            </a:r>
            <a:endParaRPr lang="en-US">
              <a:latin typeface="Helvetica"/>
              <a:ea typeface="+mn-lt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18958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C25C120D-4C9F-ACFB-C67C-F43D9F82C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99714E-F3C6-0738-B78E-87AF7823D950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B00263-878C-5E8F-46D3-4BE6B02D10B1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>
                <a:latin typeface="Helvetica"/>
                <a:cs typeface="Helvetica"/>
              </a:rPr>
              <a:t>AUB Mediterraneo Library</a:t>
            </a: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47621740-7A6A-02B5-F08B-AE0820DF4DE2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95650E-C7B4-A55F-F955-D9BCB32932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BC4871A-7BEC-15B9-1F1E-869C0723A81C}"/>
              </a:ext>
            </a:extLst>
          </p:cNvPr>
          <p:cNvSpPr txBox="1"/>
          <p:nvPr/>
        </p:nvSpPr>
        <p:spPr>
          <a:xfrm>
            <a:off x="342431" y="1823576"/>
            <a:ext cx="11152764" cy="18158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>
                <a:latin typeface="Helvetica"/>
                <a:cs typeface="Helvetica"/>
              </a:rPr>
              <a:t>Physical Library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Helvetica"/>
                <a:cs typeface="Helvetica"/>
              </a:rPr>
              <a:t>Physical library and study space on the 3rd floor of the Academic Building (launching this fall!)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Helvetica"/>
                <a:cs typeface="Helvetica"/>
              </a:rPr>
              <a:t>~1,000 books primarily for GLA and PPE programs, and reference texts requested by faculty.</a:t>
            </a:r>
            <a:endParaRPr lang="en-US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Helvetica"/>
                <a:cs typeface="Helvetica"/>
              </a:rPr>
              <a:t>Collection expanding based on faculty and student needs.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0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2D0E099-B8CA-DF76-34CC-33F521348A0C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6BB159-A572-47D7-47C3-23BB6034C8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14" t="-102" b="-330"/>
          <a:stretch>
            <a:fillRect/>
          </a:stretch>
        </p:blipFill>
        <p:spPr>
          <a:xfrm>
            <a:off x="7927731" y="3425982"/>
            <a:ext cx="4191004" cy="29826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2734DC-7209-45EA-43FF-832B8F5D7D76}"/>
              </a:ext>
            </a:extLst>
          </p:cNvPr>
          <p:cNvSpPr txBox="1"/>
          <p:nvPr/>
        </p:nvSpPr>
        <p:spPr>
          <a:xfrm>
            <a:off x="342430" y="3269422"/>
            <a:ext cx="7186455" cy="36625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>
                <a:latin typeface="Helvetica"/>
                <a:cs typeface="Helvetica"/>
              </a:rPr>
              <a:t>Online Library Resources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Helvetica"/>
                <a:cs typeface="Helvetica"/>
              </a:rPr>
              <a:t>Extensive AUB electronic library , including 400+ databases, 2.8M+ e-books, and 245K+ e-journals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Helvetica"/>
                <a:cs typeface="Helvetica"/>
              </a:rPr>
              <a:t>Faculty can request books and other resources that are not currently available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Helvetica"/>
                <a:cs typeface="Helvetica"/>
              </a:rPr>
              <a:t>AUB librarians provide research support, library instruction, course guides, and embedded librarian support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algn="just"/>
            <a:endParaRPr lang="en-US" sz="120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en-US" b="1">
                <a:latin typeface="Helvetica"/>
                <a:cs typeface="Helvetica"/>
              </a:rPr>
              <a:t>Key contacts (see </a:t>
            </a:r>
            <a:r>
              <a:rPr lang="en-US" b="1">
                <a:latin typeface="Helvetica"/>
                <a:cs typeface="Helvetica"/>
                <a:hlinkClick r:id="rId5"/>
              </a:rPr>
              <a:t>Library page</a:t>
            </a:r>
            <a:r>
              <a:rPr lang="en-US" b="1">
                <a:latin typeface="Helvetica"/>
                <a:cs typeface="Helvetica"/>
              </a:rPr>
              <a:t>)</a:t>
            </a:r>
            <a:endParaRPr lang="en-US" b="1">
              <a:latin typeface="Helvetica"/>
              <a:ea typeface="Calibri"/>
              <a:cs typeface="Helvetica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b="1">
                <a:latin typeface="Helvetica"/>
                <a:cs typeface="Helvetica"/>
              </a:rPr>
              <a:t>Local Librarian: </a:t>
            </a:r>
            <a:r>
              <a:rPr lang="en-US">
                <a:latin typeface="Helvetica"/>
                <a:cs typeface="Helvetica"/>
              </a:rPr>
              <a:t>Christos </a:t>
            </a:r>
            <a:r>
              <a:rPr lang="en-US" err="1">
                <a:latin typeface="Helvetica"/>
                <a:cs typeface="Helvetica"/>
              </a:rPr>
              <a:t>Kotsias</a:t>
            </a:r>
            <a:r>
              <a:rPr lang="en-US">
                <a:latin typeface="Helvetica"/>
                <a:cs typeface="Helvetica"/>
              </a:rPr>
              <a:t> (ck02@aubmed.ac.cy)</a:t>
            </a:r>
            <a:endParaRPr lang="en-US">
              <a:latin typeface="Helvetica"/>
              <a:ea typeface="Calibri"/>
              <a:cs typeface="Helvetica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b="1">
                <a:latin typeface="Helvetica"/>
                <a:cs typeface="Helvetica"/>
              </a:rPr>
              <a:t>Teaching &amp; Course Support:</a:t>
            </a:r>
            <a:r>
              <a:rPr lang="en-US">
                <a:latin typeface="Helvetica"/>
                <a:cs typeface="Helvetica"/>
              </a:rPr>
              <a:t> Fatme </a:t>
            </a:r>
            <a:r>
              <a:rPr lang="en-US" err="1">
                <a:latin typeface="Helvetica"/>
                <a:cs typeface="Helvetica"/>
              </a:rPr>
              <a:t>Charafeddine</a:t>
            </a:r>
            <a:r>
              <a:rPr lang="en-US">
                <a:latin typeface="Helvetica"/>
                <a:cs typeface="Helvetica"/>
              </a:rPr>
              <a:t> (AUB)</a:t>
            </a:r>
            <a:endParaRPr lang="en-US">
              <a:latin typeface="Helvetica"/>
              <a:ea typeface="Calibri"/>
              <a:cs typeface="Helvetica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b="1">
                <a:latin typeface="Helvetica"/>
                <a:cs typeface="Helvetica"/>
              </a:rPr>
              <a:t>Book requests:</a:t>
            </a:r>
            <a:r>
              <a:rPr lang="en-US">
                <a:latin typeface="Helvetica"/>
                <a:cs typeface="Helvetica"/>
              </a:rPr>
              <a:t> Albert Haddad (AUB)</a:t>
            </a:r>
            <a:endParaRPr lang="en-US">
              <a:latin typeface="Helvetica"/>
              <a:ea typeface="Calibri"/>
              <a:cs typeface="Helvetica"/>
            </a:endParaRPr>
          </a:p>
          <a:p>
            <a:pPr algn="just">
              <a:spcAft>
                <a:spcPts val="1200"/>
              </a:spcAft>
            </a:pPr>
            <a:endParaRPr lang="en-US" sz="20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803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C0F5E907-4E38-E9DA-73AA-ECEE88A7E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DB80C3-97A3-D6F3-5B28-CD1C974A3389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CF92CF-7707-D1FB-B594-2F15CED2AFDF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>
                <a:latin typeface="Helvetica"/>
                <a:cs typeface="Helvetica"/>
              </a:rPr>
              <a:t>Writing Center</a:t>
            </a:r>
            <a:endParaRPr lang="en-US"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CBB7AABE-9453-0EED-7E68-7CA5BCC5CFC5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F663D7-D15B-9EE9-D819-978EBAC054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329F2BC-02EE-CB6A-08C5-A1560D2A1E38}"/>
              </a:ext>
            </a:extLst>
          </p:cNvPr>
          <p:cNvSpPr txBox="1"/>
          <p:nvPr/>
        </p:nvSpPr>
        <p:spPr>
          <a:xfrm>
            <a:off x="342431" y="1823576"/>
            <a:ext cx="11152764" cy="37240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 b="1">
                <a:latin typeface="Helvetica"/>
                <a:cs typeface="Helvetica"/>
              </a:rPr>
              <a:t>Services</a:t>
            </a:r>
            <a:endParaRPr lang="en-US" sz="2800">
              <a:latin typeface="Helvetica"/>
              <a:ea typeface="Calibri"/>
              <a:cs typeface="Helvetic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>
                <a:latin typeface="Helvetica"/>
                <a:ea typeface="Calibri" panose="020F0502020204030204"/>
                <a:cs typeface="Helvetica"/>
              </a:rPr>
              <a:t>Student Services:</a:t>
            </a:r>
          </a:p>
          <a:p>
            <a:pPr marL="800100" lvl="1" indent="-342900">
              <a:buFont typeface="Courier New" panose="020B0604020202020204" pitchFamily="34" charset="0"/>
              <a:buChar char="o"/>
            </a:pPr>
            <a:r>
              <a:rPr lang="en-US" sz="2000">
                <a:latin typeface="Helvetica"/>
                <a:ea typeface="Calibri" panose="020F0502020204030204"/>
                <a:cs typeface="Helvetica"/>
              </a:rPr>
              <a:t>One-on-one support, small group workshops, push-in sessions (for all writers)</a:t>
            </a:r>
          </a:p>
          <a:p>
            <a:pPr marL="1257300" lvl="2" indent="-342900">
              <a:buFont typeface="Wingdings" panose="020B0604020202020204" pitchFamily="34" charset="0"/>
              <a:buChar char="§"/>
            </a:pPr>
            <a:r>
              <a:rPr lang="en-US" sz="2000">
                <a:latin typeface="Helvetica"/>
                <a:ea typeface="Calibri" panose="020F0502020204030204"/>
                <a:cs typeface="Helvetica"/>
              </a:rPr>
              <a:t>Non-evaluative,  judgement free space for dialogue</a:t>
            </a:r>
          </a:p>
          <a:p>
            <a:pPr marL="800100" lvl="1" indent="-342900">
              <a:buFont typeface="Courier New" panose="020B0604020202020204" pitchFamily="34" charset="0"/>
              <a:buChar char="o"/>
            </a:pPr>
            <a:r>
              <a:rPr lang="en-US" sz="2000">
                <a:latin typeface="Helvetica"/>
                <a:ea typeface="Calibri" panose="020F0502020204030204"/>
                <a:cs typeface="Helvetica"/>
              </a:rPr>
              <a:t>Creative/academic expression support</a:t>
            </a:r>
          </a:p>
          <a:p>
            <a:pPr marL="800100" lvl="1" indent="-342900">
              <a:buFont typeface="Courier New" panose="020B0604020202020204" pitchFamily="34" charset="0"/>
              <a:buChar char="o"/>
            </a:pPr>
            <a:r>
              <a:rPr lang="en-US" sz="2000">
                <a:latin typeface="Helvetica"/>
                <a:ea typeface="Calibri" panose="020F0502020204030204"/>
                <a:cs typeface="Helvetica"/>
              </a:rPr>
              <a:t>Community writing events (we are open to the public)</a:t>
            </a:r>
          </a:p>
          <a:p>
            <a:pPr lvl="1"/>
            <a:endParaRPr lang="en-US" sz="2000">
              <a:latin typeface="Helvetica"/>
              <a:ea typeface="Calibri" panose="020F0502020204030204"/>
              <a:cs typeface="Helvetic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>
                <a:latin typeface="Helvetica"/>
                <a:ea typeface="Calibri" panose="020F0502020204030204"/>
                <a:cs typeface="Helvetica"/>
              </a:rPr>
              <a:t> Faculty Services:</a:t>
            </a:r>
          </a:p>
          <a:p>
            <a:pPr marL="800100" lvl="1" indent="-342900">
              <a:buFont typeface="Courier New" panose="020B0604020202020204" pitchFamily="34" charset="0"/>
              <a:buChar char="o"/>
            </a:pPr>
            <a:r>
              <a:rPr lang="en-US" sz="2000">
                <a:latin typeface="Helvetica"/>
                <a:ea typeface="Calibri"/>
                <a:cs typeface="Helvetica"/>
              </a:rPr>
              <a:t>Conference proceedings, publications, sticky citations, reviewer feedback</a:t>
            </a:r>
          </a:p>
          <a:p>
            <a:pPr marL="800100" lvl="1" indent="-342900">
              <a:buFont typeface="Courier New" panose="020B0604020202020204" pitchFamily="34" charset="0"/>
              <a:buChar char="o"/>
            </a:pPr>
            <a:r>
              <a:rPr lang="en-US" sz="2000">
                <a:latin typeface="Helvetica"/>
                <a:ea typeface="Calibri"/>
                <a:cs typeface="Helvetica"/>
              </a:rPr>
              <a:t>Grant proposals, concept notes</a:t>
            </a:r>
          </a:p>
          <a:p>
            <a:pPr marL="800100" lvl="1" indent="-342900">
              <a:buFont typeface="Courier New" panose="020B0604020202020204" pitchFamily="34" charset="0"/>
              <a:buChar char="o"/>
            </a:pPr>
            <a:r>
              <a:rPr lang="en-US" sz="2000">
                <a:latin typeface="Helvetica"/>
                <a:ea typeface="Calibri"/>
                <a:cs typeface="Helvetica"/>
              </a:rPr>
              <a:t>Writing across the Disciplines (WAC), Writing Within the Disciplines (WID)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641A3C2-512C-5F02-5E50-C162A48F770D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7E315C-8CE2-71FB-30FB-93450117287C}"/>
              </a:ext>
            </a:extLst>
          </p:cNvPr>
          <p:cNvSpPr txBox="1"/>
          <p:nvPr/>
        </p:nvSpPr>
        <p:spPr>
          <a:xfrm>
            <a:off x="637679" y="5834078"/>
            <a:ext cx="4991543" cy="738664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b="1">
                <a:latin typeface="Helvetica"/>
                <a:cs typeface="Helvetica"/>
              </a:rPr>
              <a:t>Contact: </a:t>
            </a:r>
            <a:r>
              <a:rPr lang="en-US" sz="1600">
                <a:latin typeface="Helvetica"/>
                <a:cs typeface="Helvetica"/>
                <a:hlinkClick r:id="rId4"/>
              </a:rPr>
              <a:t>writingcenter@aubmed.ac.cy</a:t>
            </a:r>
            <a:r>
              <a:rPr lang="en-US" sz="1600">
                <a:latin typeface="Helvetica"/>
                <a:cs typeface="Helvetica"/>
              </a:rPr>
              <a:t>, Office 235</a:t>
            </a:r>
            <a:endParaRPr lang="en-US" sz="1600">
              <a:latin typeface="Helvetica"/>
              <a:ea typeface="Calibri"/>
              <a:cs typeface="Helvetica"/>
            </a:endParaRPr>
          </a:p>
          <a:p>
            <a:pPr>
              <a:spcAft>
                <a:spcPts val="1200"/>
              </a:spcAft>
            </a:pPr>
            <a:r>
              <a:rPr lang="en-US" sz="1600" b="1">
                <a:latin typeface="Helvetica"/>
                <a:cs typeface="Helvetica"/>
              </a:rPr>
              <a:t>Ryan McDonald: </a:t>
            </a:r>
            <a:r>
              <a:rPr lang="en-US" sz="1600">
                <a:latin typeface="Helvetica"/>
                <a:cs typeface="Helvetica"/>
              </a:rPr>
              <a:t>rm00@aubmed.ac.cy</a:t>
            </a:r>
            <a:endParaRPr lang="en-US" sz="16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4439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9B8BD3-6834-B5ED-98ED-127C20683107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F8AD9D-9262-9BD4-D023-79F579B16288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>
                <a:latin typeface="Helvetica" panose="020B0604020202020204" pitchFamily="34" charset="0"/>
                <a:cs typeface="Helvetica" panose="020B0604020202020204" pitchFamily="34" charset="0"/>
              </a:rPr>
              <a:t>Accessibility</a:t>
            </a:r>
            <a:endParaRPr lang="en-CY" sz="2800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D091FF68-4C25-4B89-8378-2E9068431141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99D252-65DC-46EC-B71E-03F2B5A89C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6B8564-3FAD-45FB-8210-529A675F08D6}"/>
              </a:ext>
            </a:extLst>
          </p:cNvPr>
          <p:cNvSpPr txBox="1"/>
          <p:nvPr/>
        </p:nvSpPr>
        <p:spPr>
          <a:xfrm>
            <a:off x="273018" y="1903273"/>
            <a:ext cx="5642918" cy="44730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2000" b="1">
                <a:latin typeface="Helvetica"/>
                <a:cs typeface="Helvetica"/>
              </a:rPr>
              <a:t>Faculty Role</a:t>
            </a:r>
            <a:endParaRPr lang="en-US" b="1">
              <a:ea typeface="Calibri"/>
              <a:cs typeface="Calibri"/>
            </a:endParaRPr>
          </a:p>
          <a:p>
            <a:pPr marL="342900" indent="-342900" algn="just">
              <a:spcAft>
                <a:spcPts val="1200"/>
              </a:spcAft>
              <a:buFont typeface="Wingdings"/>
              <a:buChar char="ü"/>
            </a:pPr>
            <a:r>
              <a:rPr lang="en-US" sz="2000">
                <a:latin typeface="Helvetica"/>
                <a:cs typeface="Helvetica"/>
              </a:rPr>
              <a:t>Implement AEO-approved accommodations </a:t>
            </a:r>
            <a:endParaRPr lang="en-US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342900" indent="-342900" algn="just">
              <a:spcAft>
                <a:spcPts val="1200"/>
              </a:spcAft>
              <a:buFont typeface="Wingdings"/>
              <a:buChar char="ü"/>
            </a:pPr>
            <a:r>
              <a:rPr lang="en-US" sz="2000">
                <a:latin typeface="Helvetica"/>
                <a:cs typeface="Helvetica"/>
              </a:rPr>
              <a:t>Keep all student info confidential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 algn="just">
              <a:spcAft>
                <a:spcPts val="1600"/>
              </a:spcAft>
              <a:buFont typeface="Wingdings"/>
              <a:buChar char="ü"/>
            </a:pPr>
            <a:r>
              <a:rPr lang="en-US" sz="2000">
                <a:latin typeface="Helvetica"/>
                <a:cs typeface="Helvetica"/>
              </a:rPr>
              <a:t>Contact AEO if challenges arise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 algn="just">
              <a:spcAft>
                <a:spcPts val="1600"/>
              </a:spcAft>
              <a:buFont typeface="Wingdings"/>
              <a:buChar char="ü"/>
            </a:pPr>
            <a:endParaRPr lang="en-US" sz="800">
              <a:latin typeface="Helvetica"/>
              <a:cs typeface="Helvetica"/>
            </a:endParaRPr>
          </a:p>
          <a:p>
            <a:pPr algn="just">
              <a:spcAft>
                <a:spcPts val="1200"/>
              </a:spcAft>
            </a:pPr>
            <a:r>
              <a:rPr lang="en-US" sz="2000" b="1">
                <a:latin typeface="Helvetica"/>
                <a:cs typeface="Helvetica"/>
              </a:rPr>
              <a:t>Examples of Accommodations</a:t>
            </a:r>
            <a:endParaRPr lang="en-US" b="1">
              <a:ea typeface="Calibri"/>
              <a:cs typeface="Calibri"/>
            </a:endParaRPr>
          </a:p>
          <a:p>
            <a:pPr marL="342900" indent="-342900" algn="just">
              <a:spcAft>
                <a:spcPts val="1200"/>
              </a:spcAft>
              <a:buFont typeface="Wingdings"/>
              <a:buChar char="ü"/>
            </a:pPr>
            <a:r>
              <a:rPr lang="en-US" sz="2000">
                <a:latin typeface="Helvetica"/>
                <a:cs typeface="Helvetica"/>
              </a:rPr>
              <a:t>Extra time on exams/assignments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 algn="just">
              <a:spcAft>
                <a:spcPts val="1200"/>
              </a:spcAft>
              <a:buFont typeface="Wingdings"/>
              <a:buChar char="ü"/>
            </a:pPr>
            <a:r>
              <a:rPr lang="en-US" sz="2000">
                <a:latin typeface="Helvetica"/>
                <a:cs typeface="Helvetica"/>
              </a:rPr>
              <a:t>Alternative formats or lecture recording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 algn="just">
              <a:spcAft>
                <a:spcPts val="1200"/>
              </a:spcAft>
              <a:buFont typeface="Wingdings"/>
              <a:buChar char="ü"/>
            </a:pPr>
            <a:r>
              <a:rPr lang="en-US" sz="2000">
                <a:latin typeface="Helvetica"/>
                <a:cs typeface="Helvetica"/>
              </a:rPr>
              <a:t>Flexible attendance for health needs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algn="just">
              <a:spcAft>
                <a:spcPts val="1200"/>
              </a:spcAft>
            </a:pPr>
            <a:endParaRPr lang="en-US" sz="20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1A4EE2A-9406-4FB3-AF83-2C038E3D79AF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2F0045-8BFE-7AEA-EFE8-261A8B0957C9}"/>
              </a:ext>
            </a:extLst>
          </p:cNvPr>
          <p:cNvSpPr txBox="1"/>
          <p:nvPr/>
        </p:nvSpPr>
        <p:spPr>
          <a:xfrm>
            <a:off x="6328912" y="1903272"/>
            <a:ext cx="5642918" cy="437042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2000" b="1">
                <a:latin typeface="Helvetica"/>
                <a:cs typeface="Helvetica"/>
              </a:rPr>
              <a:t>Inclusive Teaching</a:t>
            </a:r>
            <a:endParaRPr lang="en-US" b="1">
              <a:ea typeface="Calibri"/>
              <a:cs typeface="Calibri"/>
            </a:endParaRPr>
          </a:p>
          <a:p>
            <a:pPr marL="342900" indent="-342900">
              <a:spcAft>
                <a:spcPts val="1200"/>
              </a:spcAft>
              <a:buFont typeface="Wingdings"/>
              <a:buChar char="ü"/>
            </a:pPr>
            <a:r>
              <a:rPr lang="en-US" sz="2000">
                <a:latin typeface="Helvetica"/>
                <a:cs typeface="Helvetica"/>
              </a:rPr>
              <a:t>Use accessible slides/readings (headings, alt text, readable fonts)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>
              <a:spcAft>
                <a:spcPts val="1200"/>
              </a:spcAft>
              <a:buFont typeface="Wingdings"/>
              <a:buChar char="ü"/>
            </a:pPr>
            <a:r>
              <a:rPr lang="en-US" sz="2000">
                <a:latin typeface="Helvetica"/>
                <a:cs typeface="Helvetica"/>
              </a:rPr>
              <a:t>Design with flexibility &amp; Universal Design for Learning guidelines (UDL) principles</a:t>
            </a:r>
          </a:p>
          <a:p>
            <a:pPr marL="342900" indent="-342900">
              <a:spcAft>
                <a:spcPts val="1200"/>
              </a:spcAft>
              <a:buFont typeface="Wingdings"/>
              <a:buChar char="ü"/>
            </a:pPr>
            <a:endParaRPr lang="en-US" sz="800">
              <a:latin typeface="Helvetica"/>
              <a:cs typeface="Helvetica"/>
            </a:endParaRPr>
          </a:p>
          <a:p>
            <a:pPr>
              <a:spcAft>
                <a:spcPts val="1200"/>
              </a:spcAft>
            </a:pPr>
            <a:r>
              <a:rPr lang="en-US" sz="2000" b="1">
                <a:latin typeface="Helvetica"/>
                <a:cs typeface="Helvetica"/>
              </a:rPr>
              <a:t>Contact</a:t>
            </a:r>
          </a:p>
          <a:p>
            <a:pPr marL="342900" indent="-342900">
              <a:spcAft>
                <a:spcPts val="1200"/>
              </a:spcAft>
              <a:buFont typeface="Wingdings"/>
              <a:buChar char="ü"/>
            </a:pPr>
            <a:r>
              <a:rPr lang="en-US" sz="2000">
                <a:latin typeface="Helvetica"/>
                <a:cs typeface="Helvetica"/>
              </a:rPr>
              <a:t>Georgia </a:t>
            </a:r>
            <a:r>
              <a:rPr lang="en-US" sz="2000" err="1">
                <a:latin typeface="Helvetica"/>
                <a:cs typeface="Helvetica"/>
              </a:rPr>
              <a:t>Polyviou</a:t>
            </a:r>
            <a:r>
              <a:rPr lang="en-US" sz="2000">
                <a:latin typeface="Helvetica"/>
                <a:cs typeface="Helvetica"/>
              </a:rPr>
              <a:t>, Accessible Education Officer</a:t>
            </a:r>
            <a:endParaRPr lang="en-US"/>
          </a:p>
          <a:p>
            <a:pPr marL="342900" indent="-342900">
              <a:spcAft>
                <a:spcPts val="1200"/>
              </a:spcAft>
              <a:buFont typeface="Wingdings"/>
              <a:buChar char="ü"/>
            </a:pPr>
            <a:r>
              <a:rPr lang="en-US" sz="2000">
                <a:latin typeface="Helvetica"/>
                <a:cs typeface="Helvetica"/>
                <a:hlinkClick r:id="rId4"/>
              </a:rPr>
              <a:t>aeo@aubmed.ac.cy</a:t>
            </a:r>
            <a:endParaRPr lang="en-US"/>
          </a:p>
          <a:p>
            <a:pPr marL="342900" indent="-342900">
              <a:spcAft>
                <a:spcPts val="1200"/>
              </a:spcAft>
              <a:buFont typeface="Wingdings"/>
              <a:buChar char="ü"/>
            </a:pPr>
            <a:r>
              <a:rPr lang="en-US" sz="2000">
                <a:latin typeface="Helvetica"/>
                <a:cs typeface="Helvetica"/>
                <a:hlinkClick r:id="rId5"/>
              </a:rPr>
              <a:t>gp00@aubmed.ac.cy</a:t>
            </a:r>
            <a:endParaRPr lang="en-US" sz="200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52022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9B8BD3-6834-B5ED-98ED-127C20683107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F8AD9D-9262-9BD4-D023-79F579B16288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>
                <a:latin typeface="Helvetica"/>
                <a:cs typeface="Helvetica"/>
              </a:rPr>
              <a:t>Counseling</a:t>
            </a: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D091FF68-4C25-4B89-8378-2E9068431141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99D252-65DC-46EC-B71E-03F2B5A89C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6B8564-3FAD-45FB-8210-529A675F08D6}"/>
              </a:ext>
            </a:extLst>
          </p:cNvPr>
          <p:cNvSpPr txBox="1"/>
          <p:nvPr/>
        </p:nvSpPr>
        <p:spPr>
          <a:xfrm>
            <a:off x="567123" y="1970115"/>
            <a:ext cx="10722918" cy="47089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000" b="1">
                <a:latin typeface="Helvetica"/>
                <a:cs typeface="Helvetica"/>
              </a:rPr>
              <a:t>Counselling Services:</a:t>
            </a:r>
            <a:endParaRPr lang="en-US" sz="2000">
              <a:latin typeface="Helvetica"/>
              <a:cs typeface="Helvetica"/>
            </a:endParaRPr>
          </a:p>
          <a:p>
            <a:pPr marL="971550" indent="-342900" algn="just">
              <a:spcAft>
                <a:spcPts val="6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One-on-one support for psychological difficulties</a:t>
            </a:r>
          </a:p>
          <a:p>
            <a:pPr marL="971550" indent="-342900" algn="just">
              <a:spcAft>
                <a:spcPts val="6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Assistance with a variety of psychological issues</a:t>
            </a:r>
          </a:p>
          <a:p>
            <a:pPr marL="971550" indent="-342900" algn="just">
              <a:spcAft>
                <a:spcPts val="12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Safe, confidential, and non-judgmental space</a:t>
            </a:r>
          </a:p>
          <a:p>
            <a:pPr algn="just">
              <a:spcAft>
                <a:spcPts val="600"/>
              </a:spcAft>
            </a:pPr>
            <a:r>
              <a:rPr lang="en-US" sz="2000" b="1">
                <a:latin typeface="Helvetica"/>
                <a:cs typeface="Helvetica"/>
              </a:rPr>
              <a:t>Faculty Responsibilities:</a:t>
            </a:r>
            <a:endParaRPr lang="en-US" sz="2000">
              <a:latin typeface="Helvetica"/>
              <a:cs typeface="Helvetica"/>
            </a:endParaRPr>
          </a:p>
          <a:p>
            <a:pPr marL="971550" indent="-342900" algn="just">
              <a:spcAft>
                <a:spcPts val="6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Maintain strict confidentiality regarding student information</a:t>
            </a:r>
          </a:p>
          <a:p>
            <a:pPr marL="971550" indent="-342900" algn="just">
              <a:spcAft>
                <a:spcPts val="12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Encourage students to connect with Counselling Services if they experience mental health concerns.</a:t>
            </a:r>
            <a:endParaRPr lang="en-US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just">
              <a:spcAft>
                <a:spcPts val="600"/>
              </a:spcAft>
            </a:pPr>
            <a:r>
              <a:rPr lang="en-US" sz="2000" b="1">
                <a:latin typeface="Helvetica"/>
                <a:cs typeface="Helvetica"/>
              </a:rPr>
              <a:t>Contact:</a:t>
            </a:r>
          </a:p>
          <a:p>
            <a:pPr marL="971550" indent="-342900" algn="just">
              <a:spcAft>
                <a:spcPts val="6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Anna </a:t>
            </a:r>
            <a:r>
              <a:rPr lang="en-US" sz="2000" err="1">
                <a:latin typeface="Helvetica"/>
                <a:cs typeface="Helvetica"/>
              </a:rPr>
              <a:t>Kafkaride</a:t>
            </a:r>
            <a:r>
              <a:rPr lang="en-US" sz="2000">
                <a:latin typeface="Helvetica"/>
                <a:cs typeface="Helvetica"/>
              </a:rPr>
              <a:t>, Student Counselor (Licensed Psychologist)</a:t>
            </a:r>
            <a:endParaRPr lang="en-US" sz="2000">
              <a:latin typeface="Helvetica"/>
              <a:ea typeface="Calibri"/>
              <a:cs typeface="Calibri"/>
            </a:endParaRPr>
          </a:p>
          <a:p>
            <a:pPr marL="971550" indent="-342900" algn="just">
              <a:spcAft>
                <a:spcPts val="6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  <a:hlinkClick r:id="rId4"/>
              </a:rPr>
              <a:t>counselling@aubmed.ac.cy</a:t>
            </a:r>
            <a:r>
              <a:rPr lang="en-US" sz="2000">
                <a:latin typeface="Helvetica"/>
                <a:cs typeface="Helvetica"/>
              </a:rPr>
              <a:t>, </a:t>
            </a:r>
            <a:r>
              <a:rPr lang="en-US" sz="2000">
                <a:latin typeface="Helvetica"/>
                <a:cs typeface="Helvetica"/>
                <a:hlinkClick r:id="rId5"/>
              </a:rPr>
              <a:t>ak00@aubmed.ac.cy</a:t>
            </a:r>
            <a:endParaRPr lang="en-US" sz="2000">
              <a:latin typeface="Helvetica"/>
              <a:ea typeface="Calibri"/>
              <a:cs typeface="Helvetica"/>
            </a:endParaRPr>
          </a:p>
          <a:p>
            <a:pPr algn="just">
              <a:spcAft>
                <a:spcPts val="1200"/>
              </a:spcAft>
            </a:pPr>
            <a:endParaRPr lang="en-US" sz="20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1A4EE2A-9406-4FB3-AF83-2C038E3D79AF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</p:spTree>
    <p:extLst>
      <p:ext uri="{BB962C8B-B14F-4D97-AF65-F5344CB8AC3E}">
        <p14:creationId xmlns:p14="http://schemas.microsoft.com/office/powerpoint/2010/main" val="848910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9B8BD3-6834-B5ED-98ED-127C20683107}"/>
              </a:ext>
            </a:extLst>
          </p:cNvPr>
          <p:cNvSpPr txBox="1"/>
          <p:nvPr/>
        </p:nvSpPr>
        <p:spPr>
          <a:xfrm>
            <a:off x="964642" y="6330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F8AD9D-9262-9BD4-D023-79F579B16288}"/>
              </a:ext>
            </a:extLst>
          </p:cNvPr>
          <p:cNvSpPr/>
          <p:nvPr/>
        </p:nvSpPr>
        <p:spPr>
          <a:xfrm>
            <a:off x="271272" y="1142230"/>
            <a:ext cx="11649456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>
                <a:latin typeface="Helvetica" panose="020B0604020202020204" pitchFamily="34" charset="0"/>
                <a:cs typeface="Helvetica" panose="020B0604020202020204" pitchFamily="34" charset="0"/>
              </a:rPr>
              <a:t>HR/Payroll</a:t>
            </a:r>
            <a:endParaRPr lang="en-CY" sz="2800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D091FF68-4C25-4B89-8378-2E9068431141}"/>
              </a:ext>
            </a:extLst>
          </p:cNvPr>
          <p:cNvSpPr/>
          <p:nvPr/>
        </p:nvSpPr>
        <p:spPr>
          <a:xfrm>
            <a:off x="2220317" y="624478"/>
            <a:ext cx="9763833" cy="1"/>
          </a:xfrm>
          <a:prstGeom prst="line">
            <a:avLst/>
          </a:prstGeom>
          <a:noFill/>
          <a:ln w="25400" cap="flat">
            <a:solidFill>
              <a:srgbClr val="791633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ctr">
            <a:noAutofit/>
          </a:bodyPr>
          <a:lstStyle/>
          <a:p>
            <a:pPr algn="ctr" defTabSz="1219169" hangingPunct="0">
              <a:defRPr/>
            </a:pPr>
            <a:endParaRPr sz="1200" kern="0">
              <a:solidFill>
                <a:srgbClr val="5E5E5E"/>
              </a:solidFill>
              <a:latin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99D252-65DC-46EC-B71E-03F2B5A89C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54576"/>
            <a:ext cx="1901289" cy="6987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6B8564-3FAD-45FB-8210-529A675F08D6}"/>
              </a:ext>
            </a:extLst>
          </p:cNvPr>
          <p:cNvSpPr txBox="1"/>
          <p:nvPr/>
        </p:nvSpPr>
        <p:spPr>
          <a:xfrm>
            <a:off x="567123" y="1970115"/>
            <a:ext cx="11354575" cy="460638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>
                <a:latin typeface="Helvetica"/>
                <a:cs typeface="Helvetica"/>
              </a:rPr>
              <a:t>HR and payroll services are managed by PwC, with a dedicated HR contact for AUB Mediterraneo.</a:t>
            </a:r>
            <a:endParaRPr lang="en-US">
              <a:latin typeface="Calibri"/>
              <a:ea typeface="Calibri"/>
              <a:cs typeface="Calibri"/>
            </a:endParaRPr>
          </a:p>
          <a:p>
            <a:pPr>
              <a:spcAft>
                <a:spcPts val="1200"/>
              </a:spcAft>
            </a:pPr>
            <a:r>
              <a:rPr lang="en-US" sz="2000" b="1">
                <a:latin typeface="Helvetica"/>
                <a:cs typeface="Helvetica"/>
              </a:rPr>
              <a:t>Elena Masouri (PwC)</a:t>
            </a:r>
            <a:br>
              <a:rPr lang="en-US" sz="2000">
                <a:latin typeface="Helvetica"/>
                <a:cs typeface="Helvetica"/>
              </a:rPr>
            </a:br>
            <a:r>
              <a:rPr lang="en-US" sz="2000">
                <a:latin typeface="Helvetica"/>
                <a:cs typeface="Helvetica"/>
                <a:hlinkClick r:id="rId4"/>
              </a:rPr>
              <a:t>HR@aubmed.ac.cy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>
              <a:spcAft>
                <a:spcPts val="1200"/>
              </a:spcAft>
            </a:pPr>
            <a:r>
              <a:rPr lang="en-US" sz="2000" b="1">
                <a:latin typeface="Helvetica"/>
                <a:cs typeface="Helvetica"/>
              </a:rPr>
              <a:t>Contact HR/Payroll for:</a:t>
            </a:r>
            <a:endParaRPr lang="en-US" b="1">
              <a:ea typeface="Calibri" panose="020F0502020204030204"/>
              <a:cs typeface="Calibri" panose="020F0502020204030204"/>
            </a:endParaRPr>
          </a:p>
          <a:p>
            <a:pPr marL="342900" indent="-342900">
              <a:spcAft>
                <a:spcPts val="4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Employment contracts and faculty records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>
              <a:spcAft>
                <a:spcPts val="4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Payroll and salary inquiries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>
              <a:spcAft>
                <a:spcPts val="4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Leave and absence processes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>
              <a:spcAft>
                <a:spcPts val="4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Benefits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>
              <a:spcAft>
                <a:spcPts val="4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Expense claims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>
              <a:spcAft>
                <a:spcPts val="4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Employment letters and other official documents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>
              <a:spcAft>
                <a:spcPts val="400"/>
              </a:spcAft>
              <a:buFont typeface="Arial"/>
              <a:buChar char="•"/>
            </a:pPr>
            <a:r>
              <a:rPr lang="en-US" sz="2000">
                <a:latin typeface="Helvetica"/>
                <a:cs typeface="Helvetica"/>
              </a:rPr>
              <a:t>Other HR-related questions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>
              <a:spcAft>
                <a:spcPts val="1200"/>
              </a:spcAft>
            </a:pPr>
            <a:endParaRPr lang="en-US" sz="20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1A4EE2A-9406-4FB3-AF83-2C038E3D79AF}"/>
              </a:ext>
            </a:extLst>
          </p:cNvPr>
          <p:cNvSpPr txBox="1">
            <a:spLocks/>
          </p:cNvSpPr>
          <p:nvPr/>
        </p:nvSpPr>
        <p:spPr bwMode="auto">
          <a:xfrm>
            <a:off x="6745400" y="234312"/>
            <a:ext cx="5238750" cy="31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 eaLnBrk="1" hangingPunct="1">
              <a:lnSpc>
                <a:spcPts val="3733"/>
              </a:lnSpc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457200" eaLnBrk="1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eaLnBrk="1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eaLnBrk="1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eaLnBrk="1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eaLnBrk="1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eaLnBrk="1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eaLnBrk="1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eaLnBrk="1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/>
            <a:r>
              <a:rPr lang="en-US" sz="2000" b="1">
                <a:solidFill>
                  <a:srgbClr val="840032"/>
                </a:solidFill>
              </a:rPr>
              <a:t>Staff Presentations &amp; Q&amp;A</a:t>
            </a:r>
          </a:p>
        </p:txBody>
      </p:sp>
    </p:spTree>
    <p:extLst>
      <p:ext uri="{BB962C8B-B14F-4D97-AF65-F5344CB8AC3E}">
        <p14:creationId xmlns:p14="http://schemas.microsoft.com/office/powerpoint/2010/main" val="3525142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">
            <a:extLst>
              <a:ext uri="{FF2B5EF4-FFF2-40B4-BE49-F238E27FC236}">
                <a16:creationId xmlns:a16="http://schemas.microsoft.com/office/drawing/2014/main" id="{C5567427-2A9C-6813-E4CB-B9B2E2967C4A}"/>
              </a:ext>
            </a:extLst>
          </p:cNvPr>
          <p:cNvSpPr>
            <a:spLocks/>
          </p:cNvSpPr>
          <p:nvPr/>
        </p:nvSpPr>
        <p:spPr>
          <a:xfrm>
            <a:off x="-49752" y="635"/>
            <a:ext cx="4390933" cy="6857365"/>
          </a:xfrm>
          <a:custGeom>
            <a:avLst/>
            <a:gdLst/>
            <a:ahLst/>
            <a:cxnLst/>
            <a:rect l="l" t="t" r="r" b="b"/>
            <a:pathLst>
              <a:path w="5297170" h="11308715">
                <a:moveTo>
                  <a:pt x="5296613" y="0"/>
                </a:moveTo>
                <a:lnTo>
                  <a:pt x="0" y="0"/>
                </a:lnTo>
                <a:lnTo>
                  <a:pt x="0" y="11308556"/>
                </a:lnTo>
                <a:lnTo>
                  <a:pt x="5296613" y="11308556"/>
                </a:lnTo>
                <a:lnTo>
                  <a:pt x="5296613" y="0"/>
                </a:lnTo>
                <a:close/>
              </a:path>
            </a:pathLst>
          </a:custGeom>
          <a:solidFill>
            <a:srgbClr val="850033"/>
          </a:solidFill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B83AB81-CEAF-AA18-A0EF-B31EFA3220B1}"/>
              </a:ext>
            </a:extLst>
          </p:cNvPr>
          <p:cNvSpPr/>
          <p:nvPr/>
        </p:nvSpPr>
        <p:spPr>
          <a:xfrm>
            <a:off x="4267200" y="1723191"/>
            <a:ext cx="5063412" cy="566318"/>
          </a:xfrm>
          <a:prstGeom prst="rect">
            <a:avLst/>
          </a:prstGeom>
          <a:solidFill>
            <a:srgbClr val="841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Y"/>
          </a:p>
        </p:txBody>
      </p:sp>
      <p:sp>
        <p:nvSpPr>
          <p:cNvPr id="27" name="Student…">
            <a:extLst>
              <a:ext uri="{FF2B5EF4-FFF2-40B4-BE49-F238E27FC236}">
                <a16:creationId xmlns:a16="http://schemas.microsoft.com/office/drawing/2014/main" id="{8ABD850E-5838-DFE3-9AEC-44D22D7AAE65}"/>
              </a:ext>
            </a:extLst>
          </p:cNvPr>
          <p:cNvSpPr/>
          <p:nvPr/>
        </p:nvSpPr>
        <p:spPr>
          <a:xfrm>
            <a:off x="4643176" y="1694474"/>
            <a:ext cx="7044794" cy="5950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/>
          <a:p>
            <a:pPr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3200" b="1">
                <a:solidFill>
                  <a:schemeClr val="bg1"/>
                </a:solidFill>
                <a:latin typeface="Helvetica" pitchFamily="2" charset="0"/>
              </a:rPr>
              <a:t>Questions?</a:t>
            </a:r>
            <a:endParaRPr lang="en-US" sz="2000" b="1">
              <a:solidFill>
                <a:srgbClr val="840032"/>
              </a:solidFill>
              <a:latin typeface="Helvetica" pitchFamily="2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3A815D6-E19D-4664-2BE8-D2576595508E}"/>
              </a:ext>
            </a:extLst>
          </p:cNvPr>
          <p:cNvGrpSpPr>
            <a:grpSpLocks/>
          </p:cNvGrpSpPr>
          <p:nvPr/>
        </p:nvGrpSpPr>
        <p:grpSpPr>
          <a:xfrm>
            <a:off x="938250" y="1996119"/>
            <a:ext cx="2414927" cy="2650837"/>
            <a:chOff x="3094444" y="4002413"/>
            <a:chExt cx="4156710" cy="4562773"/>
          </a:xfrm>
        </p:grpSpPr>
        <p:pic>
          <p:nvPicPr>
            <p:cNvPr id="29" name="object 7">
              <a:extLst>
                <a:ext uri="{FF2B5EF4-FFF2-40B4-BE49-F238E27FC236}">
                  <a16:creationId xmlns:a16="http://schemas.microsoft.com/office/drawing/2014/main" id="{96D2EFAB-13AE-68E5-1B16-506DFB52F07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6265" y="8322142"/>
              <a:ext cx="253835" cy="238746"/>
            </a:xfrm>
            <a:prstGeom prst="rect">
              <a:avLst/>
            </a:prstGeom>
          </p:spPr>
        </p:pic>
        <p:pic>
          <p:nvPicPr>
            <p:cNvPr id="30" name="object 8">
              <a:extLst>
                <a:ext uri="{FF2B5EF4-FFF2-40B4-BE49-F238E27FC236}">
                  <a16:creationId xmlns:a16="http://schemas.microsoft.com/office/drawing/2014/main" id="{74EE1D39-4DCB-7131-B882-11A4371F2AC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90356" y="8383705"/>
              <a:ext cx="176539" cy="181481"/>
            </a:xfrm>
            <a:prstGeom prst="rect">
              <a:avLst/>
            </a:prstGeom>
          </p:spPr>
        </p:pic>
        <p:pic>
          <p:nvPicPr>
            <p:cNvPr id="31" name="object 9">
              <a:extLst>
                <a:ext uri="{FF2B5EF4-FFF2-40B4-BE49-F238E27FC236}">
                  <a16:creationId xmlns:a16="http://schemas.microsoft.com/office/drawing/2014/main" id="{97B3C2D2-9018-81E6-E550-19DE206995B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94340" y="8322142"/>
              <a:ext cx="173617" cy="243039"/>
            </a:xfrm>
            <a:prstGeom prst="rect">
              <a:avLst/>
            </a:prstGeom>
          </p:spPr>
        </p:pic>
        <p:sp>
          <p:nvSpPr>
            <p:cNvPr id="32" name="object 10">
              <a:extLst>
                <a:ext uri="{FF2B5EF4-FFF2-40B4-BE49-F238E27FC236}">
                  <a16:creationId xmlns:a16="http://schemas.microsoft.com/office/drawing/2014/main" id="{F51D71D3-93C6-15C2-271B-8C85F121EDD9}"/>
                </a:ext>
              </a:extLst>
            </p:cNvPr>
            <p:cNvSpPr/>
            <p:nvPr/>
          </p:nvSpPr>
          <p:spPr>
            <a:xfrm>
              <a:off x="4813353" y="8320353"/>
              <a:ext cx="47625" cy="240665"/>
            </a:xfrm>
            <a:custGeom>
              <a:avLst/>
              <a:gdLst/>
              <a:ahLst/>
              <a:cxnLst/>
              <a:rect l="l" t="t" r="r" b="b"/>
              <a:pathLst>
                <a:path w="47625" h="240665">
                  <a:moveTo>
                    <a:pt x="23810" y="0"/>
                  </a:moveTo>
                  <a:lnTo>
                    <a:pt x="14528" y="1822"/>
                  </a:lnTo>
                  <a:lnTo>
                    <a:pt x="6961" y="6799"/>
                  </a:lnTo>
                  <a:lnTo>
                    <a:pt x="1866" y="14193"/>
                  </a:lnTo>
                  <a:lnTo>
                    <a:pt x="0" y="23266"/>
                  </a:lnTo>
                  <a:lnTo>
                    <a:pt x="1866" y="32339"/>
                  </a:lnTo>
                  <a:lnTo>
                    <a:pt x="6961" y="39733"/>
                  </a:lnTo>
                  <a:lnTo>
                    <a:pt x="14528" y="44709"/>
                  </a:lnTo>
                  <a:lnTo>
                    <a:pt x="23810" y="46532"/>
                  </a:lnTo>
                  <a:lnTo>
                    <a:pt x="33091" y="44709"/>
                  </a:lnTo>
                  <a:lnTo>
                    <a:pt x="40654" y="39733"/>
                  </a:lnTo>
                  <a:lnTo>
                    <a:pt x="45746" y="32339"/>
                  </a:lnTo>
                  <a:lnTo>
                    <a:pt x="47611" y="23266"/>
                  </a:lnTo>
                  <a:lnTo>
                    <a:pt x="45746" y="14193"/>
                  </a:lnTo>
                  <a:lnTo>
                    <a:pt x="40654" y="6799"/>
                  </a:lnTo>
                  <a:lnTo>
                    <a:pt x="33091" y="1822"/>
                  </a:lnTo>
                  <a:lnTo>
                    <a:pt x="23810" y="0"/>
                  </a:lnTo>
                  <a:close/>
                </a:path>
                <a:path w="47625" h="240665">
                  <a:moveTo>
                    <a:pt x="42857" y="67652"/>
                  </a:moveTo>
                  <a:lnTo>
                    <a:pt x="4397" y="67652"/>
                  </a:lnTo>
                  <a:lnTo>
                    <a:pt x="4397" y="240537"/>
                  </a:lnTo>
                  <a:lnTo>
                    <a:pt x="42857" y="240537"/>
                  </a:lnTo>
                  <a:lnTo>
                    <a:pt x="42857" y="676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11">
              <a:extLst>
                <a:ext uri="{FF2B5EF4-FFF2-40B4-BE49-F238E27FC236}">
                  <a16:creationId xmlns:a16="http://schemas.microsoft.com/office/drawing/2014/main" id="{4F9E3CD3-6D8C-CCAA-F473-68109440CCA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84761" y="8340759"/>
              <a:ext cx="304003" cy="224427"/>
            </a:xfrm>
            <a:prstGeom prst="rect">
              <a:avLst/>
            </a:prstGeom>
          </p:spPr>
        </p:pic>
        <p:pic>
          <p:nvPicPr>
            <p:cNvPr id="34" name="object 12">
              <a:extLst>
                <a:ext uri="{FF2B5EF4-FFF2-40B4-BE49-F238E27FC236}">
                  <a16:creationId xmlns:a16="http://schemas.microsoft.com/office/drawing/2014/main" id="{74648242-8151-F408-1EBD-753C79572D1C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26828" y="8383711"/>
              <a:ext cx="95955" cy="177177"/>
            </a:xfrm>
            <a:prstGeom prst="rect">
              <a:avLst/>
            </a:prstGeom>
          </p:spPr>
        </p:pic>
        <p:pic>
          <p:nvPicPr>
            <p:cNvPr id="35" name="object 13">
              <a:extLst>
                <a:ext uri="{FF2B5EF4-FFF2-40B4-BE49-F238E27FC236}">
                  <a16:creationId xmlns:a16="http://schemas.microsoft.com/office/drawing/2014/main" id="{CD3C880F-C36A-6746-4AF7-8C9B02DA593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70726" y="8383711"/>
              <a:ext cx="157136" cy="181470"/>
            </a:xfrm>
            <a:prstGeom prst="rect">
              <a:avLst/>
            </a:prstGeom>
          </p:spPr>
        </p:pic>
        <p:pic>
          <p:nvPicPr>
            <p:cNvPr id="36" name="object 14">
              <a:extLst>
                <a:ext uri="{FF2B5EF4-FFF2-40B4-BE49-F238E27FC236}">
                  <a16:creationId xmlns:a16="http://schemas.microsoft.com/office/drawing/2014/main" id="{E5FACAA8-BB4B-7271-BC1D-BEADA1BB1169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77652" y="8383711"/>
              <a:ext cx="158225" cy="177177"/>
            </a:xfrm>
            <a:prstGeom prst="rect">
              <a:avLst/>
            </a:prstGeom>
          </p:spPr>
        </p:pic>
        <p:pic>
          <p:nvPicPr>
            <p:cNvPr id="37" name="object 15">
              <a:extLst>
                <a:ext uri="{FF2B5EF4-FFF2-40B4-BE49-F238E27FC236}">
                  <a16:creationId xmlns:a16="http://schemas.microsoft.com/office/drawing/2014/main" id="{9694BD25-2590-D3E6-5243-B2E52C24CD08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75047" y="8383705"/>
              <a:ext cx="176549" cy="181481"/>
            </a:xfrm>
            <a:prstGeom prst="rect">
              <a:avLst/>
            </a:prstGeom>
          </p:spPr>
        </p:pic>
        <p:pic>
          <p:nvPicPr>
            <p:cNvPr id="38" name="object 16">
              <a:extLst>
                <a:ext uri="{FF2B5EF4-FFF2-40B4-BE49-F238E27FC236}">
                  <a16:creationId xmlns:a16="http://schemas.microsoft.com/office/drawing/2014/main" id="{15045CF3-864E-F497-7151-9F9C2EAD930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79036" y="8383705"/>
              <a:ext cx="181669" cy="181481"/>
            </a:xfrm>
            <a:prstGeom prst="rect">
              <a:avLst/>
            </a:prstGeom>
          </p:spPr>
        </p:pic>
        <p:pic>
          <p:nvPicPr>
            <p:cNvPr id="39" name="object 17">
              <a:extLst>
                <a:ext uri="{FF2B5EF4-FFF2-40B4-BE49-F238E27FC236}">
                  <a16:creationId xmlns:a16="http://schemas.microsoft.com/office/drawing/2014/main" id="{1F0204AB-D5FC-080F-6E51-E8E9308F360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53903" y="8383711"/>
              <a:ext cx="95965" cy="177177"/>
            </a:xfrm>
            <a:prstGeom prst="rect">
              <a:avLst/>
            </a:prstGeom>
          </p:spPr>
        </p:pic>
        <p:sp>
          <p:nvSpPr>
            <p:cNvPr id="40" name="object 18">
              <a:extLst>
                <a:ext uri="{FF2B5EF4-FFF2-40B4-BE49-F238E27FC236}">
                  <a16:creationId xmlns:a16="http://schemas.microsoft.com/office/drawing/2014/main" id="{7BA32C60-926E-713A-7DA7-B1ED8FDD70C0}"/>
                </a:ext>
              </a:extLst>
            </p:cNvPr>
            <p:cNvSpPr/>
            <p:nvPr/>
          </p:nvSpPr>
          <p:spPr>
            <a:xfrm>
              <a:off x="3094444" y="6480460"/>
              <a:ext cx="4156710" cy="1675764"/>
            </a:xfrm>
            <a:custGeom>
              <a:avLst/>
              <a:gdLst/>
              <a:ahLst/>
              <a:cxnLst/>
              <a:rect l="l" t="t" r="r" b="b"/>
              <a:pathLst>
                <a:path w="4156709" h="1675765">
                  <a:moveTo>
                    <a:pt x="459447" y="542772"/>
                  </a:moveTo>
                  <a:lnTo>
                    <a:pt x="457098" y="536308"/>
                  </a:lnTo>
                  <a:lnTo>
                    <a:pt x="434949" y="536765"/>
                  </a:lnTo>
                  <a:lnTo>
                    <a:pt x="400558" y="538784"/>
                  </a:lnTo>
                  <a:lnTo>
                    <a:pt x="381393" y="539242"/>
                  </a:lnTo>
                  <a:lnTo>
                    <a:pt x="361823" y="538784"/>
                  </a:lnTo>
                  <a:lnTo>
                    <a:pt x="326377" y="536765"/>
                  </a:lnTo>
                  <a:lnTo>
                    <a:pt x="305117" y="536308"/>
                  </a:lnTo>
                  <a:lnTo>
                    <a:pt x="302780" y="542836"/>
                  </a:lnTo>
                  <a:lnTo>
                    <a:pt x="302780" y="551675"/>
                  </a:lnTo>
                  <a:lnTo>
                    <a:pt x="305117" y="557580"/>
                  </a:lnTo>
                  <a:lnTo>
                    <a:pt x="307454" y="557580"/>
                  </a:lnTo>
                  <a:lnTo>
                    <a:pt x="337845" y="563486"/>
                  </a:lnTo>
                  <a:lnTo>
                    <a:pt x="355917" y="573100"/>
                  </a:lnTo>
                  <a:lnTo>
                    <a:pt x="364604" y="587438"/>
                  </a:lnTo>
                  <a:lnTo>
                    <a:pt x="366852" y="607580"/>
                  </a:lnTo>
                  <a:lnTo>
                    <a:pt x="366852" y="786384"/>
                  </a:lnTo>
                  <a:lnTo>
                    <a:pt x="359841" y="844994"/>
                  </a:lnTo>
                  <a:lnTo>
                    <a:pt x="339128" y="887336"/>
                  </a:lnTo>
                  <a:lnTo>
                    <a:pt x="305193" y="913028"/>
                  </a:lnTo>
                  <a:lnTo>
                    <a:pt x="258546" y="921677"/>
                  </a:lnTo>
                  <a:lnTo>
                    <a:pt x="211416" y="915035"/>
                  </a:lnTo>
                  <a:lnTo>
                    <a:pt x="177546" y="893292"/>
                  </a:lnTo>
                  <a:lnTo>
                    <a:pt x="157099" y="853681"/>
                  </a:lnTo>
                  <a:lnTo>
                    <a:pt x="150241" y="793445"/>
                  </a:lnTo>
                  <a:lnTo>
                    <a:pt x="150241" y="607580"/>
                  </a:lnTo>
                  <a:lnTo>
                    <a:pt x="152209" y="587438"/>
                  </a:lnTo>
                  <a:lnTo>
                    <a:pt x="160362" y="573100"/>
                  </a:lnTo>
                  <a:lnTo>
                    <a:pt x="178003" y="563499"/>
                  </a:lnTo>
                  <a:lnTo>
                    <a:pt x="208483" y="557580"/>
                  </a:lnTo>
                  <a:lnTo>
                    <a:pt x="210807" y="557580"/>
                  </a:lnTo>
                  <a:lnTo>
                    <a:pt x="213156" y="551675"/>
                  </a:lnTo>
                  <a:lnTo>
                    <a:pt x="213156" y="542772"/>
                  </a:lnTo>
                  <a:lnTo>
                    <a:pt x="210807" y="536308"/>
                  </a:lnTo>
                  <a:lnTo>
                    <a:pt x="181419" y="536765"/>
                  </a:lnTo>
                  <a:lnTo>
                    <a:pt x="132321" y="538784"/>
                  </a:lnTo>
                  <a:lnTo>
                    <a:pt x="106578" y="539242"/>
                  </a:lnTo>
                  <a:lnTo>
                    <a:pt x="80835" y="538784"/>
                  </a:lnTo>
                  <a:lnTo>
                    <a:pt x="31737" y="536765"/>
                  </a:lnTo>
                  <a:lnTo>
                    <a:pt x="2336" y="536308"/>
                  </a:lnTo>
                  <a:lnTo>
                    <a:pt x="0" y="542836"/>
                  </a:lnTo>
                  <a:lnTo>
                    <a:pt x="0" y="551675"/>
                  </a:lnTo>
                  <a:lnTo>
                    <a:pt x="2336" y="557580"/>
                  </a:lnTo>
                  <a:lnTo>
                    <a:pt x="4686" y="557580"/>
                  </a:lnTo>
                  <a:lnTo>
                    <a:pt x="35153" y="563486"/>
                  </a:lnTo>
                  <a:lnTo>
                    <a:pt x="52793" y="573100"/>
                  </a:lnTo>
                  <a:lnTo>
                    <a:pt x="60934" y="587438"/>
                  </a:lnTo>
                  <a:lnTo>
                    <a:pt x="62915" y="607580"/>
                  </a:lnTo>
                  <a:lnTo>
                    <a:pt x="62915" y="787577"/>
                  </a:lnTo>
                  <a:lnTo>
                    <a:pt x="67957" y="836091"/>
                  </a:lnTo>
                  <a:lnTo>
                    <a:pt x="83096" y="877150"/>
                  </a:lnTo>
                  <a:lnTo>
                    <a:pt x="108331" y="910132"/>
                  </a:lnTo>
                  <a:lnTo>
                    <a:pt x="143662" y="934440"/>
                  </a:lnTo>
                  <a:lnTo>
                    <a:pt x="189077" y="949464"/>
                  </a:lnTo>
                  <a:lnTo>
                    <a:pt x="244576" y="954608"/>
                  </a:lnTo>
                  <a:lnTo>
                    <a:pt x="291934" y="948791"/>
                  </a:lnTo>
                  <a:lnTo>
                    <a:pt x="329996" y="932395"/>
                  </a:lnTo>
                  <a:lnTo>
                    <a:pt x="359067" y="906970"/>
                  </a:lnTo>
                  <a:lnTo>
                    <a:pt x="379450" y="874090"/>
                  </a:lnTo>
                  <a:lnTo>
                    <a:pt x="391452" y="835329"/>
                  </a:lnTo>
                  <a:lnTo>
                    <a:pt x="395389" y="792264"/>
                  </a:lnTo>
                  <a:lnTo>
                    <a:pt x="395389" y="607568"/>
                  </a:lnTo>
                  <a:lnTo>
                    <a:pt x="397535" y="586930"/>
                  </a:lnTo>
                  <a:lnTo>
                    <a:pt x="406082" y="572655"/>
                  </a:lnTo>
                  <a:lnTo>
                    <a:pt x="424129" y="563321"/>
                  </a:lnTo>
                  <a:lnTo>
                    <a:pt x="454774" y="557568"/>
                  </a:lnTo>
                  <a:lnTo>
                    <a:pt x="457098" y="557568"/>
                  </a:lnTo>
                  <a:lnTo>
                    <a:pt x="459447" y="551726"/>
                  </a:lnTo>
                  <a:lnTo>
                    <a:pt x="459447" y="542772"/>
                  </a:lnTo>
                  <a:close/>
                </a:path>
                <a:path w="4156709" h="1675765">
                  <a:moveTo>
                    <a:pt x="698563" y="408076"/>
                  </a:moveTo>
                  <a:lnTo>
                    <a:pt x="665162" y="391426"/>
                  </a:lnTo>
                  <a:lnTo>
                    <a:pt x="645579" y="379831"/>
                  </a:lnTo>
                  <a:lnTo>
                    <a:pt x="631659" y="362394"/>
                  </a:lnTo>
                  <a:lnTo>
                    <a:pt x="621055" y="338607"/>
                  </a:lnTo>
                  <a:lnTo>
                    <a:pt x="598538" y="278612"/>
                  </a:lnTo>
                  <a:lnTo>
                    <a:pt x="589749" y="255206"/>
                  </a:lnTo>
                  <a:lnTo>
                    <a:pt x="537197" y="115201"/>
                  </a:lnTo>
                  <a:lnTo>
                    <a:pt x="500608" y="17729"/>
                  </a:lnTo>
                  <a:lnTo>
                    <a:pt x="500608" y="255206"/>
                  </a:lnTo>
                  <a:lnTo>
                    <a:pt x="397548" y="255206"/>
                  </a:lnTo>
                  <a:lnTo>
                    <a:pt x="450557" y="115201"/>
                  </a:lnTo>
                  <a:lnTo>
                    <a:pt x="500608" y="255206"/>
                  </a:lnTo>
                  <a:lnTo>
                    <a:pt x="500608" y="17729"/>
                  </a:lnTo>
                  <a:lnTo>
                    <a:pt x="495922" y="5232"/>
                  </a:lnTo>
                  <a:lnTo>
                    <a:pt x="495338" y="2857"/>
                  </a:lnTo>
                  <a:lnTo>
                    <a:pt x="489521" y="508"/>
                  </a:lnTo>
                  <a:lnTo>
                    <a:pt x="483120" y="508"/>
                  </a:lnTo>
                  <a:lnTo>
                    <a:pt x="478358" y="127"/>
                  </a:lnTo>
                  <a:lnTo>
                    <a:pt x="473671" y="1841"/>
                  </a:lnTo>
                  <a:lnTo>
                    <a:pt x="470255" y="5232"/>
                  </a:lnTo>
                  <a:lnTo>
                    <a:pt x="329819" y="338734"/>
                  </a:lnTo>
                  <a:lnTo>
                    <a:pt x="317195" y="363270"/>
                  </a:lnTo>
                  <a:lnTo>
                    <a:pt x="303530" y="381038"/>
                  </a:lnTo>
                  <a:lnTo>
                    <a:pt x="286143" y="392303"/>
                  </a:lnTo>
                  <a:lnTo>
                    <a:pt x="262305" y="397446"/>
                  </a:lnTo>
                  <a:lnTo>
                    <a:pt x="258660" y="399770"/>
                  </a:lnTo>
                  <a:lnTo>
                    <a:pt x="256298" y="403707"/>
                  </a:lnTo>
                  <a:lnTo>
                    <a:pt x="255917" y="408203"/>
                  </a:lnTo>
                  <a:lnTo>
                    <a:pt x="255333" y="412826"/>
                  </a:lnTo>
                  <a:lnTo>
                    <a:pt x="257098" y="418719"/>
                  </a:lnTo>
                  <a:lnTo>
                    <a:pt x="260007" y="418719"/>
                  </a:lnTo>
                  <a:lnTo>
                    <a:pt x="278320" y="418249"/>
                  </a:lnTo>
                  <a:lnTo>
                    <a:pt x="309054" y="416229"/>
                  </a:lnTo>
                  <a:lnTo>
                    <a:pt x="326390" y="415772"/>
                  </a:lnTo>
                  <a:lnTo>
                    <a:pt x="346887" y="416229"/>
                  </a:lnTo>
                  <a:lnTo>
                    <a:pt x="380263" y="418249"/>
                  </a:lnTo>
                  <a:lnTo>
                    <a:pt x="402082" y="418719"/>
                  </a:lnTo>
                  <a:lnTo>
                    <a:pt x="404418" y="418719"/>
                  </a:lnTo>
                  <a:lnTo>
                    <a:pt x="405587" y="415772"/>
                  </a:lnTo>
                  <a:lnTo>
                    <a:pt x="406755" y="412826"/>
                  </a:lnTo>
                  <a:lnTo>
                    <a:pt x="406717" y="403707"/>
                  </a:lnTo>
                  <a:lnTo>
                    <a:pt x="405587" y="398018"/>
                  </a:lnTo>
                  <a:lnTo>
                    <a:pt x="403250" y="397433"/>
                  </a:lnTo>
                  <a:lnTo>
                    <a:pt x="380682" y="394512"/>
                  </a:lnTo>
                  <a:lnTo>
                    <a:pt x="366788" y="388607"/>
                  </a:lnTo>
                  <a:lnTo>
                    <a:pt x="359765" y="380072"/>
                  </a:lnTo>
                  <a:lnTo>
                    <a:pt x="357835" y="369214"/>
                  </a:lnTo>
                  <a:lnTo>
                    <a:pt x="358775" y="361962"/>
                  </a:lnTo>
                  <a:lnTo>
                    <a:pt x="360260" y="354812"/>
                  </a:lnTo>
                  <a:lnTo>
                    <a:pt x="362292" y="347814"/>
                  </a:lnTo>
                  <a:lnTo>
                    <a:pt x="388137" y="278612"/>
                  </a:lnTo>
                  <a:lnTo>
                    <a:pt x="509257" y="278612"/>
                  </a:lnTo>
                  <a:lnTo>
                    <a:pt x="534301" y="348030"/>
                  </a:lnTo>
                  <a:lnTo>
                    <a:pt x="537362" y="355955"/>
                  </a:lnTo>
                  <a:lnTo>
                    <a:pt x="539330" y="364261"/>
                  </a:lnTo>
                  <a:lnTo>
                    <a:pt x="540143" y="372732"/>
                  </a:lnTo>
                  <a:lnTo>
                    <a:pt x="538010" y="382549"/>
                  </a:lnTo>
                  <a:lnTo>
                    <a:pt x="530466" y="389940"/>
                  </a:lnTo>
                  <a:lnTo>
                    <a:pt x="515835" y="394906"/>
                  </a:lnTo>
                  <a:lnTo>
                    <a:pt x="492417" y="397446"/>
                  </a:lnTo>
                  <a:lnTo>
                    <a:pt x="490080" y="398081"/>
                  </a:lnTo>
                  <a:lnTo>
                    <a:pt x="488962" y="403707"/>
                  </a:lnTo>
                  <a:lnTo>
                    <a:pt x="488911" y="412826"/>
                  </a:lnTo>
                  <a:lnTo>
                    <a:pt x="491236" y="418719"/>
                  </a:lnTo>
                  <a:lnTo>
                    <a:pt x="493585" y="418719"/>
                  </a:lnTo>
                  <a:lnTo>
                    <a:pt x="521004" y="418249"/>
                  </a:lnTo>
                  <a:lnTo>
                    <a:pt x="571690" y="416229"/>
                  </a:lnTo>
                  <a:lnTo>
                    <a:pt x="597801" y="415772"/>
                  </a:lnTo>
                  <a:lnTo>
                    <a:pt x="621169" y="416229"/>
                  </a:lnTo>
                  <a:lnTo>
                    <a:pt x="667245" y="418249"/>
                  </a:lnTo>
                  <a:lnTo>
                    <a:pt x="693877" y="418719"/>
                  </a:lnTo>
                  <a:lnTo>
                    <a:pt x="696214" y="418719"/>
                  </a:lnTo>
                  <a:lnTo>
                    <a:pt x="697395" y="415772"/>
                  </a:lnTo>
                  <a:lnTo>
                    <a:pt x="698563" y="412826"/>
                  </a:lnTo>
                  <a:lnTo>
                    <a:pt x="698563" y="408076"/>
                  </a:lnTo>
                  <a:close/>
                </a:path>
                <a:path w="4156709" h="1675765">
                  <a:moveTo>
                    <a:pt x="981786" y="542175"/>
                  </a:moveTo>
                  <a:lnTo>
                    <a:pt x="980020" y="536270"/>
                  </a:lnTo>
                  <a:lnTo>
                    <a:pt x="957541" y="536816"/>
                  </a:lnTo>
                  <a:lnTo>
                    <a:pt x="919060" y="539254"/>
                  </a:lnTo>
                  <a:lnTo>
                    <a:pt x="898512" y="539800"/>
                  </a:lnTo>
                  <a:lnTo>
                    <a:pt x="879119" y="539254"/>
                  </a:lnTo>
                  <a:lnTo>
                    <a:pt x="842086" y="536816"/>
                  </a:lnTo>
                  <a:lnTo>
                    <a:pt x="818718" y="536270"/>
                  </a:lnTo>
                  <a:lnTo>
                    <a:pt x="816394" y="542709"/>
                  </a:lnTo>
                  <a:lnTo>
                    <a:pt x="816394" y="552170"/>
                  </a:lnTo>
                  <a:lnTo>
                    <a:pt x="818172" y="557491"/>
                  </a:lnTo>
                  <a:lnTo>
                    <a:pt x="851954" y="563892"/>
                  </a:lnTo>
                  <a:lnTo>
                    <a:pt x="871651" y="573303"/>
                  </a:lnTo>
                  <a:lnTo>
                    <a:pt x="882065" y="587438"/>
                  </a:lnTo>
                  <a:lnTo>
                    <a:pt x="885113" y="607491"/>
                  </a:lnTo>
                  <a:lnTo>
                    <a:pt x="885113" y="827468"/>
                  </a:lnTo>
                  <a:lnTo>
                    <a:pt x="618388" y="536308"/>
                  </a:lnTo>
                  <a:lnTo>
                    <a:pt x="601281" y="536765"/>
                  </a:lnTo>
                  <a:lnTo>
                    <a:pt x="574916" y="538784"/>
                  </a:lnTo>
                  <a:lnTo>
                    <a:pt x="560755" y="539242"/>
                  </a:lnTo>
                  <a:lnTo>
                    <a:pt x="547217" y="538784"/>
                  </a:lnTo>
                  <a:lnTo>
                    <a:pt x="517105" y="536765"/>
                  </a:lnTo>
                  <a:lnTo>
                    <a:pt x="498995" y="536308"/>
                  </a:lnTo>
                  <a:lnTo>
                    <a:pt x="497255" y="542823"/>
                  </a:lnTo>
                  <a:lnTo>
                    <a:pt x="497255" y="551675"/>
                  </a:lnTo>
                  <a:lnTo>
                    <a:pt x="498995" y="557580"/>
                  </a:lnTo>
                  <a:lnTo>
                    <a:pt x="501345" y="557580"/>
                  </a:lnTo>
                  <a:lnTo>
                    <a:pt x="533514" y="564553"/>
                  </a:lnTo>
                  <a:lnTo>
                    <a:pt x="553212" y="576262"/>
                  </a:lnTo>
                  <a:lnTo>
                    <a:pt x="562978" y="593483"/>
                  </a:lnTo>
                  <a:lnTo>
                    <a:pt x="565378" y="616978"/>
                  </a:lnTo>
                  <a:lnTo>
                    <a:pt x="555485" y="874610"/>
                  </a:lnTo>
                  <a:lnTo>
                    <a:pt x="552729" y="894727"/>
                  </a:lnTo>
                  <a:lnTo>
                    <a:pt x="543471" y="909015"/>
                  </a:lnTo>
                  <a:lnTo>
                    <a:pt x="524941" y="918451"/>
                  </a:lnTo>
                  <a:lnTo>
                    <a:pt x="491451" y="924598"/>
                  </a:lnTo>
                  <a:lnTo>
                    <a:pt x="489115" y="929868"/>
                  </a:lnTo>
                  <a:lnTo>
                    <a:pt x="489115" y="939939"/>
                  </a:lnTo>
                  <a:lnTo>
                    <a:pt x="491451" y="945222"/>
                  </a:lnTo>
                  <a:lnTo>
                    <a:pt x="512991" y="944765"/>
                  </a:lnTo>
                  <a:lnTo>
                    <a:pt x="549871" y="942746"/>
                  </a:lnTo>
                  <a:lnTo>
                    <a:pt x="570064" y="942289"/>
                  </a:lnTo>
                  <a:lnTo>
                    <a:pt x="589889" y="942746"/>
                  </a:lnTo>
                  <a:lnTo>
                    <a:pt x="628688" y="944765"/>
                  </a:lnTo>
                  <a:lnTo>
                    <a:pt x="652170" y="945222"/>
                  </a:lnTo>
                  <a:lnTo>
                    <a:pt x="654519" y="939253"/>
                  </a:lnTo>
                  <a:lnTo>
                    <a:pt x="654519" y="929932"/>
                  </a:lnTo>
                  <a:lnTo>
                    <a:pt x="652741" y="924598"/>
                  </a:lnTo>
                  <a:lnTo>
                    <a:pt x="618921" y="918451"/>
                  </a:lnTo>
                  <a:lnTo>
                    <a:pt x="599782" y="909015"/>
                  </a:lnTo>
                  <a:lnTo>
                    <a:pt x="590232" y="894740"/>
                  </a:lnTo>
                  <a:lnTo>
                    <a:pt x="588111" y="874610"/>
                  </a:lnTo>
                  <a:lnTo>
                    <a:pt x="591616" y="634034"/>
                  </a:lnTo>
                  <a:lnTo>
                    <a:pt x="883348" y="949312"/>
                  </a:lnTo>
                  <a:lnTo>
                    <a:pt x="887133" y="952804"/>
                  </a:lnTo>
                  <a:lnTo>
                    <a:pt x="892213" y="954519"/>
                  </a:lnTo>
                  <a:lnTo>
                    <a:pt x="897318" y="954036"/>
                  </a:lnTo>
                  <a:lnTo>
                    <a:pt x="904887" y="954036"/>
                  </a:lnTo>
                  <a:lnTo>
                    <a:pt x="908951" y="951064"/>
                  </a:lnTo>
                  <a:lnTo>
                    <a:pt x="915365" y="607555"/>
                  </a:lnTo>
                  <a:lnTo>
                    <a:pt x="918133" y="587514"/>
                  </a:lnTo>
                  <a:lnTo>
                    <a:pt x="927442" y="573379"/>
                  </a:lnTo>
                  <a:lnTo>
                    <a:pt x="946137" y="563968"/>
                  </a:lnTo>
                  <a:lnTo>
                    <a:pt x="977074" y="558152"/>
                  </a:lnTo>
                  <a:lnTo>
                    <a:pt x="979411" y="557568"/>
                  </a:lnTo>
                  <a:lnTo>
                    <a:pt x="981748" y="552272"/>
                  </a:lnTo>
                  <a:lnTo>
                    <a:pt x="981786" y="542175"/>
                  </a:lnTo>
                  <a:close/>
                </a:path>
                <a:path w="4156709" h="1675765">
                  <a:moveTo>
                    <a:pt x="1236205" y="542823"/>
                  </a:moveTo>
                  <a:lnTo>
                    <a:pt x="1234440" y="536371"/>
                  </a:lnTo>
                  <a:lnTo>
                    <a:pt x="1204569" y="536803"/>
                  </a:lnTo>
                  <a:lnTo>
                    <a:pt x="1155865" y="538708"/>
                  </a:lnTo>
                  <a:lnTo>
                    <a:pt x="1130211" y="539140"/>
                  </a:lnTo>
                  <a:lnTo>
                    <a:pt x="1104455" y="538683"/>
                  </a:lnTo>
                  <a:lnTo>
                    <a:pt x="1055128" y="536663"/>
                  </a:lnTo>
                  <a:lnTo>
                    <a:pt x="1025385" y="536206"/>
                  </a:lnTo>
                  <a:lnTo>
                    <a:pt x="1023048" y="542734"/>
                  </a:lnTo>
                  <a:lnTo>
                    <a:pt x="1023048" y="551586"/>
                  </a:lnTo>
                  <a:lnTo>
                    <a:pt x="1025385" y="557491"/>
                  </a:lnTo>
                  <a:lnTo>
                    <a:pt x="1027734" y="557491"/>
                  </a:lnTo>
                  <a:lnTo>
                    <a:pt x="1058214" y="563397"/>
                  </a:lnTo>
                  <a:lnTo>
                    <a:pt x="1075855" y="572998"/>
                  </a:lnTo>
                  <a:lnTo>
                    <a:pt x="1083995" y="587349"/>
                  </a:lnTo>
                  <a:lnTo>
                    <a:pt x="1085964" y="607491"/>
                  </a:lnTo>
                  <a:lnTo>
                    <a:pt x="1085964" y="874572"/>
                  </a:lnTo>
                  <a:lnTo>
                    <a:pt x="1083995" y="894689"/>
                  </a:lnTo>
                  <a:lnTo>
                    <a:pt x="1075842" y="908964"/>
                  </a:lnTo>
                  <a:lnTo>
                    <a:pt x="1058202" y="918400"/>
                  </a:lnTo>
                  <a:lnTo>
                    <a:pt x="1027734" y="923963"/>
                  </a:lnTo>
                  <a:lnTo>
                    <a:pt x="1025385" y="924547"/>
                  </a:lnTo>
                  <a:lnTo>
                    <a:pt x="1023048" y="930440"/>
                  </a:lnTo>
                  <a:lnTo>
                    <a:pt x="1023048" y="939279"/>
                  </a:lnTo>
                  <a:lnTo>
                    <a:pt x="1025385" y="945184"/>
                  </a:lnTo>
                  <a:lnTo>
                    <a:pt x="1055128" y="944727"/>
                  </a:lnTo>
                  <a:lnTo>
                    <a:pt x="1104442" y="942695"/>
                  </a:lnTo>
                  <a:lnTo>
                    <a:pt x="1130211" y="942238"/>
                  </a:lnTo>
                  <a:lnTo>
                    <a:pt x="1155877" y="942695"/>
                  </a:lnTo>
                  <a:lnTo>
                    <a:pt x="1204569" y="944727"/>
                  </a:lnTo>
                  <a:lnTo>
                    <a:pt x="1231519" y="945184"/>
                  </a:lnTo>
                  <a:lnTo>
                    <a:pt x="1234478" y="945184"/>
                  </a:lnTo>
                  <a:lnTo>
                    <a:pt x="1236205" y="939355"/>
                  </a:lnTo>
                  <a:lnTo>
                    <a:pt x="1236205" y="930579"/>
                  </a:lnTo>
                  <a:lnTo>
                    <a:pt x="1234440" y="924699"/>
                  </a:lnTo>
                  <a:lnTo>
                    <a:pt x="1201381" y="918552"/>
                  </a:lnTo>
                  <a:lnTo>
                    <a:pt x="1183919" y="909116"/>
                  </a:lnTo>
                  <a:lnTo>
                    <a:pt x="1175842" y="894842"/>
                  </a:lnTo>
                  <a:lnTo>
                    <a:pt x="1173873" y="874712"/>
                  </a:lnTo>
                  <a:lnTo>
                    <a:pt x="1173873" y="607644"/>
                  </a:lnTo>
                  <a:lnTo>
                    <a:pt x="1175842" y="587502"/>
                  </a:lnTo>
                  <a:lnTo>
                    <a:pt x="1183919" y="573163"/>
                  </a:lnTo>
                  <a:lnTo>
                    <a:pt x="1201381" y="563562"/>
                  </a:lnTo>
                  <a:lnTo>
                    <a:pt x="1231519" y="557644"/>
                  </a:lnTo>
                  <a:lnTo>
                    <a:pt x="1234452" y="557644"/>
                  </a:lnTo>
                  <a:lnTo>
                    <a:pt x="1236205" y="551726"/>
                  </a:lnTo>
                  <a:lnTo>
                    <a:pt x="1236205" y="542823"/>
                  </a:lnTo>
                  <a:close/>
                </a:path>
                <a:path w="4156709" h="1675765">
                  <a:moveTo>
                    <a:pt x="1290739" y="403453"/>
                  </a:moveTo>
                  <a:lnTo>
                    <a:pt x="1288402" y="398132"/>
                  </a:lnTo>
                  <a:lnTo>
                    <a:pt x="1286065" y="397548"/>
                  </a:lnTo>
                  <a:lnTo>
                    <a:pt x="1255090" y="391731"/>
                  </a:lnTo>
                  <a:lnTo>
                    <a:pt x="1237297" y="382333"/>
                  </a:lnTo>
                  <a:lnTo>
                    <a:pt x="1228902" y="368185"/>
                  </a:lnTo>
                  <a:lnTo>
                    <a:pt x="1226070" y="348145"/>
                  </a:lnTo>
                  <a:lnTo>
                    <a:pt x="1213269" y="81064"/>
                  </a:lnTo>
                  <a:lnTo>
                    <a:pt x="1214716" y="60934"/>
                  </a:lnTo>
                  <a:lnTo>
                    <a:pt x="1222730" y="46596"/>
                  </a:lnTo>
                  <a:lnTo>
                    <a:pt x="1240129" y="36982"/>
                  </a:lnTo>
                  <a:lnTo>
                    <a:pt x="1269746" y="31064"/>
                  </a:lnTo>
                  <a:lnTo>
                    <a:pt x="1272095" y="31064"/>
                  </a:lnTo>
                  <a:lnTo>
                    <a:pt x="1273835" y="25158"/>
                  </a:lnTo>
                  <a:lnTo>
                    <a:pt x="1273835" y="16268"/>
                  </a:lnTo>
                  <a:lnTo>
                    <a:pt x="1271498" y="9791"/>
                  </a:lnTo>
                  <a:lnTo>
                    <a:pt x="1250594" y="10248"/>
                  </a:lnTo>
                  <a:lnTo>
                    <a:pt x="1215428" y="12280"/>
                  </a:lnTo>
                  <a:lnTo>
                    <a:pt x="1197533" y="12738"/>
                  </a:lnTo>
                  <a:lnTo>
                    <a:pt x="1181519" y="12280"/>
                  </a:lnTo>
                  <a:lnTo>
                    <a:pt x="1145781" y="10248"/>
                  </a:lnTo>
                  <a:lnTo>
                    <a:pt x="1126490" y="9791"/>
                  </a:lnTo>
                  <a:lnTo>
                    <a:pt x="1011199" y="306235"/>
                  </a:lnTo>
                  <a:lnTo>
                    <a:pt x="895324" y="9791"/>
                  </a:lnTo>
                  <a:lnTo>
                    <a:pt x="877214" y="10248"/>
                  </a:lnTo>
                  <a:lnTo>
                    <a:pt x="838161" y="12280"/>
                  </a:lnTo>
                  <a:lnTo>
                    <a:pt x="821372" y="12738"/>
                  </a:lnTo>
                  <a:lnTo>
                    <a:pt x="806742" y="12280"/>
                  </a:lnTo>
                  <a:lnTo>
                    <a:pt x="771588" y="10248"/>
                  </a:lnTo>
                  <a:lnTo>
                    <a:pt x="752652" y="9791"/>
                  </a:lnTo>
                  <a:lnTo>
                    <a:pt x="749757" y="16319"/>
                  </a:lnTo>
                  <a:lnTo>
                    <a:pt x="749757" y="25158"/>
                  </a:lnTo>
                  <a:lnTo>
                    <a:pt x="751497" y="31064"/>
                  </a:lnTo>
                  <a:lnTo>
                    <a:pt x="753821" y="31064"/>
                  </a:lnTo>
                  <a:lnTo>
                    <a:pt x="784059" y="36969"/>
                  </a:lnTo>
                  <a:lnTo>
                    <a:pt x="802665" y="46583"/>
                  </a:lnTo>
                  <a:lnTo>
                    <a:pt x="811568" y="60921"/>
                  </a:lnTo>
                  <a:lnTo>
                    <a:pt x="812647" y="81064"/>
                  </a:lnTo>
                  <a:lnTo>
                    <a:pt x="785850" y="348145"/>
                  </a:lnTo>
                  <a:lnTo>
                    <a:pt x="781735" y="368173"/>
                  </a:lnTo>
                  <a:lnTo>
                    <a:pt x="771664" y="382320"/>
                  </a:lnTo>
                  <a:lnTo>
                    <a:pt x="752525" y="391718"/>
                  </a:lnTo>
                  <a:lnTo>
                    <a:pt x="718286" y="398195"/>
                  </a:lnTo>
                  <a:lnTo>
                    <a:pt x="715378" y="403453"/>
                  </a:lnTo>
                  <a:lnTo>
                    <a:pt x="715378" y="412915"/>
                  </a:lnTo>
                  <a:lnTo>
                    <a:pt x="717118" y="418820"/>
                  </a:lnTo>
                  <a:lnTo>
                    <a:pt x="739000" y="418363"/>
                  </a:lnTo>
                  <a:lnTo>
                    <a:pt x="776122" y="416331"/>
                  </a:lnTo>
                  <a:lnTo>
                    <a:pt x="796315" y="415874"/>
                  </a:lnTo>
                  <a:lnTo>
                    <a:pt x="816051" y="416331"/>
                  </a:lnTo>
                  <a:lnTo>
                    <a:pt x="854443" y="418363"/>
                  </a:lnTo>
                  <a:lnTo>
                    <a:pt x="878395" y="418820"/>
                  </a:lnTo>
                  <a:lnTo>
                    <a:pt x="880745" y="412915"/>
                  </a:lnTo>
                  <a:lnTo>
                    <a:pt x="880745" y="404012"/>
                  </a:lnTo>
                  <a:lnTo>
                    <a:pt x="879576" y="398132"/>
                  </a:lnTo>
                  <a:lnTo>
                    <a:pt x="877239" y="397548"/>
                  </a:lnTo>
                  <a:lnTo>
                    <a:pt x="846696" y="392061"/>
                  </a:lnTo>
                  <a:lnTo>
                    <a:pt x="828471" y="382765"/>
                  </a:lnTo>
                  <a:lnTo>
                    <a:pt x="820077" y="368515"/>
                  </a:lnTo>
                  <a:lnTo>
                    <a:pt x="818997" y="348145"/>
                  </a:lnTo>
                  <a:lnTo>
                    <a:pt x="836460" y="92265"/>
                  </a:lnTo>
                  <a:lnTo>
                    <a:pt x="966889" y="423430"/>
                  </a:lnTo>
                  <a:lnTo>
                    <a:pt x="967511" y="425792"/>
                  </a:lnTo>
                  <a:lnTo>
                    <a:pt x="972185" y="428155"/>
                  </a:lnTo>
                  <a:lnTo>
                    <a:pt x="986218" y="428155"/>
                  </a:lnTo>
                  <a:lnTo>
                    <a:pt x="992035" y="425792"/>
                  </a:lnTo>
                  <a:lnTo>
                    <a:pt x="992619" y="423430"/>
                  </a:lnTo>
                  <a:lnTo>
                    <a:pt x="1126515" y="78600"/>
                  </a:lnTo>
                  <a:lnTo>
                    <a:pt x="1137577" y="348030"/>
                  </a:lnTo>
                  <a:lnTo>
                    <a:pt x="1136446" y="368160"/>
                  </a:lnTo>
                  <a:lnTo>
                    <a:pt x="1128623" y="382447"/>
                  </a:lnTo>
                  <a:lnTo>
                    <a:pt x="1111288" y="391871"/>
                  </a:lnTo>
                  <a:lnTo>
                    <a:pt x="1078738" y="398081"/>
                  </a:lnTo>
                  <a:lnTo>
                    <a:pt x="1076985" y="403974"/>
                  </a:lnTo>
                  <a:lnTo>
                    <a:pt x="1076985" y="412813"/>
                  </a:lnTo>
                  <a:lnTo>
                    <a:pt x="1079322" y="418719"/>
                  </a:lnTo>
                  <a:lnTo>
                    <a:pt x="1109103" y="418249"/>
                  </a:lnTo>
                  <a:lnTo>
                    <a:pt x="1157401" y="416229"/>
                  </a:lnTo>
                  <a:lnTo>
                    <a:pt x="1182966" y="415772"/>
                  </a:lnTo>
                  <a:lnTo>
                    <a:pt x="1208976" y="416229"/>
                  </a:lnTo>
                  <a:lnTo>
                    <a:pt x="1259281" y="418249"/>
                  </a:lnTo>
                  <a:lnTo>
                    <a:pt x="1286611" y="418719"/>
                  </a:lnTo>
                  <a:lnTo>
                    <a:pt x="1288935" y="418719"/>
                  </a:lnTo>
                  <a:lnTo>
                    <a:pt x="1290739" y="412915"/>
                  </a:lnTo>
                  <a:lnTo>
                    <a:pt x="1290739" y="403453"/>
                  </a:lnTo>
                  <a:close/>
                </a:path>
                <a:path w="4156709" h="1675765">
                  <a:moveTo>
                    <a:pt x="1709381" y="297294"/>
                  </a:moveTo>
                  <a:lnTo>
                    <a:pt x="1701800" y="293179"/>
                  </a:lnTo>
                  <a:lnTo>
                    <a:pt x="1690712" y="293179"/>
                  </a:lnTo>
                  <a:lnTo>
                    <a:pt x="1687791" y="293776"/>
                  </a:lnTo>
                  <a:lnTo>
                    <a:pt x="1687207" y="295541"/>
                  </a:lnTo>
                  <a:lnTo>
                    <a:pt x="1668894" y="333349"/>
                  </a:lnTo>
                  <a:lnTo>
                    <a:pt x="1640954" y="363766"/>
                  </a:lnTo>
                  <a:lnTo>
                    <a:pt x="1606016" y="384048"/>
                  </a:lnTo>
                  <a:lnTo>
                    <a:pt x="1566710" y="391414"/>
                  </a:lnTo>
                  <a:lnTo>
                    <a:pt x="1520126" y="391414"/>
                  </a:lnTo>
                  <a:lnTo>
                    <a:pt x="1517637" y="391706"/>
                  </a:lnTo>
                  <a:lnTo>
                    <a:pt x="1486357" y="356717"/>
                  </a:lnTo>
                  <a:lnTo>
                    <a:pt x="1486357" y="221996"/>
                  </a:lnTo>
                  <a:lnTo>
                    <a:pt x="1532902" y="221996"/>
                  </a:lnTo>
                  <a:lnTo>
                    <a:pt x="1556372" y="225412"/>
                  </a:lnTo>
                  <a:lnTo>
                    <a:pt x="1574330" y="236486"/>
                  </a:lnTo>
                  <a:lnTo>
                    <a:pt x="1586712" y="256501"/>
                  </a:lnTo>
                  <a:lnTo>
                    <a:pt x="1594091" y="289077"/>
                  </a:lnTo>
                  <a:lnTo>
                    <a:pt x="1599920" y="291439"/>
                  </a:lnTo>
                  <a:lnTo>
                    <a:pt x="1608683" y="291439"/>
                  </a:lnTo>
                  <a:lnTo>
                    <a:pt x="1614525" y="289077"/>
                  </a:lnTo>
                  <a:lnTo>
                    <a:pt x="1614068" y="266420"/>
                  </a:lnTo>
                  <a:lnTo>
                    <a:pt x="1612061" y="230708"/>
                  </a:lnTo>
                  <a:lnTo>
                    <a:pt x="1611604" y="211416"/>
                  </a:lnTo>
                  <a:lnTo>
                    <a:pt x="1612061" y="191947"/>
                  </a:lnTo>
                  <a:lnTo>
                    <a:pt x="1614068" y="155422"/>
                  </a:lnTo>
                  <a:lnTo>
                    <a:pt x="1614525" y="131991"/>
                  </a:lnTo>
                  <a:lnTo>
                    <a:pt x="1608683" y="130225"/>
                  </a:lnTo>
                  <a:lnTo>
                    <a:pt x="1599869" y="130225"/>
                  </a:lnTo>
                  <a:lnTo>
                    <a:pt x="1594053" y="132016"/>
                  </a:lnTo>
                  <a:lnTo>
                    <a:pt x="1586712" y="164896"/>
                  </a:lnTo>
                  <a:lnTo>
                    <a:pt x="1574330" y="184289"/>
                  </a:lnTo>
                  <a:lnTo>
                    <a:pt x="1556372" y="194754"/>
                  </a:lnTo>
                  <a:lnTo>
                    <a:pt x="1532902" y="197891"/>
                  </a:lnTo>
                  <a:lnTo>
                    <a:pt x="1486331" y="197891"/>
                  </a:lnTo>
                  <a:lnTo>
                    <a:pt x="1486331" y="72021"/>
                  </a:lnTo>
                  <a:lnTo>
                    <a:pt x="1486027" y="69634"/>
                  </a:lnTo>
                  <a:lnTo>
                    <a:pt x="1507858" y="37985"/>
                  </a:lnTo>
                  <a:lnTo>
                    <a:pt x="1520101" y="36741"/>
                  </a:lnTo>
                  <a:lnTo>
                    <a:pt x="1566684" y="36741"/>
                  </a:lnTo>
                  <a:lnTo>
                    <a:pt x="1601546" y="42887"/>
                  </a:lnTo>
                  <a:lnTo>
                    <a:pt x="1630222" y="60337"/>
                  </a:lnTo>
                  <a:lnTo>
                    <a:pt x="1651596" y="87604"/>
                  </a:lnTo>
                  <a:lnTo>
                    <a:pt x="1664512" y="123190"/>
                  </a:lnTo>
                  <a:lnTo>
                    <a:pt x="1666316" y="125945"/>
                  </a:lnTo>
                  <a:lnTo>
                    <a:pt x="1669427" y="127520"/>
                  </a:lnTo>
                  <a:lnTo>
                    <a:pt x="1672691" y="127317"/>
                  </a:lnTo>
                  <a:lnTo>
                    <a:pt x="1680870" y="127317"/>
                  </a:lnTo>
                  <a:lnTo>
                    <a:pt x="1686674" y="123799"/>
                  </a:lnTo>
                  <a:lnTo>
                    <a:pt x="1682076" y="92316"/>
                  </a:lnTo>
                  <a:lnTo>
                    <a:pt x="1678787" y="64846"/>
                  </a:lnTo>
                  <a:lnTo>
                    <a:pt x="1676222" y="37299"/>
                  </a:lnTo>
                  <a:lnTo>
                    <a:pt x="1674406" y="9690"/>
                  </a:lnTo>
                  <a:lnTo>
                    <a:pt x="1638071" y="10642"/>
                  </a:lnTo>
                  <a:lnTo>
                    <a:pt x="1591589" y="11607"/>
                  </a:lnTo>
                  <a:lnTo>
                    <a:pt x="1544878" y="12344"/>
                  </a:lnTo>
                  <a:lnTo>
                    <a:pt x="1507871" y="12636"/>
                  </a:lnTo>
                  <a:lnTo>
                    <a:pt x="1470710" y="12344"/>
                  </a:lnTo>
                  <a:lnTo>
                    <a:pt x="1423657" y="11607"/>
                  </a:lnTo>
                  <a:lnTo>
                    <a:pt x="1338427" y="9690"/>
                  </a:lnTo>
                  <a:lnTo>
                    <a:pt x="1336090" y="16217"/>
                  </a:lnTo>
                  <a:lnTo>
                    <a:pt x="1336090" y="25044"/>
                  </a:lnTo>
                  <a:lnTo>
                    <a:pt x="1338427" y="30949"/>
                  </a:lnTo>
                  <a:lnTo>
                    <a:pt x="1340764" y="30949"/>
                  </a:lnTo>
                  <a:lnTo>
                    <a:pt x="1370977" y="36868"/>
                  </a:lnTo>
                  <a:lnTo>
                    <a:pt x="1388643" y="46469"/>
                  </a:lnTo>
                  <a:lnTo>
                    <a:pt x="1396923" y="60820"/>
                  </a:lnTo>
                  <a:lnTo>
                    <a:pt x="1398993" y="80949"/>
                  </a:lnTo>
                  <a:lnTo>
                    <a:pt x="1398993" y="348030"/>
                  </a:lnTo>
                  <a:lnTo>
                    <a:pt x="1396936" y="368160"/>
                  </a:lnTo>
                  <a:lnTo>
                    <a:pt x="1388656" y="382447"/>
                  </a:lnTo>
                  <a:lnTo>
                    <a:pt x="1370990" y="391871"/>
                  </a:lnTo>
                  <a:lnTo>
                    <a:pt x="1340764" y="397446"/>
                  </a:lnTo>
                  <a:lnTo>
                    <a:pt x="1338427" y="398081"/>
                  </a:lnTo>
                  <a:lnTo>
                    <a:pt x="1336090" y="403974"/>
                  </a:lnTo>
                  <a:lnTo>
                    <a:pt x="1336090" y="412813"/>
                  </a:lnTo>
                  <a:lnTo>
                    <a:pt x="1338427" y="418719"/>
                  </a:lnTo>
                  <a:lnTo>
                    <a:pt x="1377861" y="417753"/>
                  </a:lnTo>
                  <a:lnTo>
                    <a:pt x="1426578" y="416801"/>
                  </a:lnTo>
                  <a:lnTo>
                    <a:pt x="1475625" y="416064"/>
                  </a:lnTo>
                  <a:lnTo>
                    <a:pt x="1513713" y="415772"/>
                  </a:lnTo>
                  <a:lnTo>
                    <a:pt x="1551063" y="416064"/>
                  </a:lnTo>
                  <a:lnTo>
                    <a:pt x="1598574" y="416801"/>
                  </a:lnTo>
                  <a:lnTo>
                    <a:pt x="1645856" y="417753"/>
                  </a:lnTo>
                  <a:lnTo>
                    <a:pt x="1682559" y="418719"/>
                  </a:lnTo>
                  <a:lnTo>
                    <a:pt x="1687880" y="389915"/>
                  </a:lnTo>
                  <a:lnTo>
                    <a:pt x="1694065" y="359498"/>
                  </a:lnTo>
                  <a:lnTo>
                    <a:pt x="1700911" y="329374"/>
                  </a:lnTo>
                  <a:lnTo>
                    <a:pt x="1709381" y="297294"/>
                  </a:lnTo>
                  <a:close/>
                </a:path>
                <a:path w="4156709" h="1675765">
                  <a:moveTo>
                    <a:pt x="1738617" y="541566"/>
                  </a:moveTo>
                  <a:lnTo>
                    <a:pt x="1736293" y="536282"/>
                  </a:lnTo>
                  <a:lnTo>
                    <a:pt x="1716138" y="536740"/>
                  </a:lnTo>
                  <a:lnTo>
                    <a:pt x="1684756" y="538759"/>
                  </a:lnTo>
                  <a:lnTo>
                    <a:pt x="1667002" y="539216"/>
                  </a:lnTo>
                  <a:lnTo>
                    <a:pt x="1646339" y="538759"/>
                  </a:lnTo>
                  <a:lnTo>
                    <a:pt x="1612214" y="536740"/>
                  </a:lnTo>
                  <a:lnTo>
                    <a:pt x="1588960" y="536282"/>
                  </a:lnTo>
                  <a:lnTo>
                    <a:pt x="1586623" y="542810"/>
                  </a:lnTo>
                  <a:lnTo>
                    <a:pt x="1587207" y="546925"/>
                  </a:lnTo>
                  <a:lnTo>
                    <a:pt x="1587207" y="551649"/>
                  </a:lnTo>
                  <a:lnTo>
                    <a:pt x="1588376" y="557555"/>
                  </a:lnTo>
                  <a:lnTo>
                    <a:pt x="1590713" y="557555"/>
                  </a:lnTo>
                  <a:lnTo>
                    <a:pt x="1614043" y="560933"/>
                  </a:lnTo>
                  <a:lnTo>
                    <a:pt x="1628546" y="567270"/>
                  </a:lnTo>
                  <a:lnTo>
                    <a:pt x="1636064" y="576262"/>
                  </a:lnTo>
                  <a:lnTo>
                    <a:pt x="1638452" y="587552"/>
                  </a:lnTo>
                  <a:lnTo>
                    <a:pt x="1637588" y="594487"/>
                  </a:lnTo>
                  <a:lnTo>
                    <a:pt x="1636229" y="601319"/>
                  </a:lnTo>
                  <a:lnTo>
                    <a:pt x="1634375" y="608037"/>
                  </a:lnTo>
                  <a:lnTo>
                    <a:pt x="1632038" y="614616"/>
                  </a:lnTo>
                  <a:lnTo>
                    <a:pt x="1534807" y="844016"/>
                  </a:lnTo>
                  <a:lnTo>
                    <a:pt x="1438732" y="601433"/>
                  </a:lnTo>
                  <a:lnTo>
                    <a:pt x="1436878" y="595160"/>
                  </a:lnTo>
                  <a:lnTo>
                    <a:pt x="1435519" y="588759"/>
                  </a:lnTo>
                  <a:lnTo>
                    <a:pt x="1434655" y="582269"/>
                  </a:lnTo>
                  <a:lnTo>
                    <a:pt x="1437119" y="572452"/>
                  </a:lnTo>
                  <a:lnTo>
                    <a:pt x="1444777" y="565073"/>
                  </a:lnTo>
                  <a:lnTo>
                    <a:pt x="1459306" y="560108"/>
                  </a:lnTo>
                  <a:lnTo>
                    <a:pt x="1482394" y="557568"/>
                  </a:lnTo>
                  <a:lnTo>
                    <a:pt x="1485328" y="557568"/>
                  </a:lnTo>
                  <a:lnTo>
                    <a:pt x="1485912" y="551662"/>
                  </a:lnTo>
                  <a:lnTo>
                    <a:pt x="1485912" y="542759"/>
                  </a:lnTo>
                  <a:lnTo>
                    <a:pt x="1484185" y="536308"/>
                  </a:lnTo>
                  <a:lnTo>
                    <a:pt x="1454683" y="536752"/>
                  </a:lnTo>
                  <a:lnTo>
                    <a:pt x="1405191" y="538772"/>
                  </a:lnTo>
                  <a:lnTo>
                    <a:pt x="1379359" y="539229"/>
                  </a:lnTo>
                  <a:lnTo>
                    <a:pt x="1355534" y="538772"/>
                  </a:lnTo>
                  <a:lnTo>
                    <a:pt x="1311148" y="536752"/>
                  </a:lnTo>
                  <a:lnTo>
                    <a:pt x="1282674" y="536308"/>
                  </a:lnTo>
                  <a:lnTo>
                    <a:pt x="1280350" y="542810"/>
                  </a:lnTo>
                  <a:lnTo>
                    <a:pt x="1280350" y="551662"/>
                  </a:lnTo>
                  <a:lnTo>
                    <a:pt x="1283855" y="557568"/>
                  </a:lnTo>
                  <a:lnTo>
                    <a:pt x="1286192" y="557568"/>
                  </a:lnTo>
                  <a:lnTo>
                    <a:pt x="1313065" y="563054"/>
                  </a:lnTo>
                  <a:lnTo>
                    <a:pt x="1330883" y="573163"/>
                  </a:lnTo>
                  <a:lnTo>
                    <a:pt x="1343672" y="590321"/>
                  </a:lnTo>
                  <a:lnTo>
                    <a:pt x="1355483" y="616966"/>
                  </a:lnTo>
                  <a:lnTo>
                    <a:pt x="1490014" y="949896"/>
                  </a:lnTo>
                  <a:lnTo>
                    <a:pt x="1493342" y="953376"/>
                  </a:lnTo>
                  <a:lnTo>
                    <a:pt x="1498066" y="955116"/>
                  </a:lnTo>
                  <a:lnTo>
                    <a:pt x="1502816" y="954620"/>
                  </a:lnTo>
                  <a:lnTo>
                    <a:pt x="1509839" y="954620"/>
                  </a:lnTo>
                  <a:lnTo>
                    <a:pt x="1514525" y="952842"/>
                  </a:lnTo>
                  <a:lnTo>
                    <a:pt x="1515694" y="949896"/>
                  </a:lnTo>
                  <a:lnTo>
                    <a:pt x="1665909" y="616966"/>
                  </a:lnTo>
                  <a:lnTo>
                    <a:pt x="1678089" y="592061"/>
                  </a:lnTo>
                  <a:lnTo>
                    <a:pt x="1691246" y="574268"/>
                  </a:lnTo>
                  <a:lnTo>
                    <a:pt x="1708340" y="562978"/>
                  </a:lnTo>
                  <a:lnTo>
                    <a:pt x="1732305" y="557568"/>
                  </a:lnTo>
                  <a:lnTo>
                    <a:pt x="1735785" y="557568"/>
                  </a:lnTo>
                  <a:lnTo>
                    <a:pt x="1738147" y="550557"/>
                  </a:lnTo>
                  <a:lnTo>
                    <a:pt x="1738617" y="546277"/>
                  </a:lnTo>
                  <a:lnTo>
                    <a:pt x="1738617" y="541566"/>
                  </a:lnTo>
                  <a:close/>
                </a:path>
                <a:path w="4156709" h="1675765">
                  <a:moveTo>
                    <a:pt x="2139899" y="823823"/>
                  </a:moveTo>
                  <a:lnTo>
                    <a:pt x="2132342" y="819721"/>
                  </a:lnTo>
                  <a:lnTo>
                    <a:pt x="2121268" y="819721"/>
                  </a:lnTo>
                  <a:lnTo>
                    <a:pt x="2118347" y="820318"/>
                  </a:lnTo>
                  <a:lnTo>
                    <a:pt x="2117750" y="822071"/>
                  </a:lnTo>
                  <a:lnTo>
                    <a:pt x="2099437" y="859891"/>
                  </a:lnTo>
                  <a:lnTo>
                    <a:pt x="2071497" y="890308"/>
                  </a:lnTo>
                  <a:lnTo>
                    <a:pt x="2036559" y="910590"/>
                  </a:lnTo>
                  <a:lnTo>
                    <a:pt x="1997252" y="917956"/>
                  </a:lnTo>
                  <a:lnTo>
                    <a:pt x="1950681" y="917956"/>
                  </a:lnTo>
                  <a:lnTo>
                    <a:pt x="1948180" y="918248"/>
                  </a:lnTo>
                  <a:lnTo>
                    <a:pt x="1916899" y="883259"/>
                  </a:lnTo>
                  <a:lnTo>
                    <a:pt x="1916899" y="748538"/>
                  </a:lnTo>
                  <a:lnTo>
                    <a:pt x="1963483" y="748538"/>
                  </a:lnTo>
                  <a:lnTo>
                    <a:pt x="1986953" y="751954"/>
                  </a:lnTo>
                  <a:lnTo>
                    <a:pt x="2004898" y="763028"/>
                  </a:lnTo>
                  <a:lnTo>
                    <a:pt x="2017280" y="783031"/>
                  </a:lnTo>
                  <a:lnTo>
                    <a:pt x="2024659" y="815606"/>
                  </a:lnTo>
                  <a:lnTo>
                    <a:pt x="2030488" y="817968"/>
                  </a:lnTo>
                  <a:lnTo>
                    <a:pt x="2039239" y="817968"/>
                  </a:lnTo>
                  <a:lnTo>
                    <a:pt x="2045093" y="815606"/>
                  </a:lnTo>
                  <a:lnTo>
                    <a:pt x="2044636" y="792949"/>
                  </a:lnTo>
                  <a:lnTo>
                    <a:pt x="2042629" y="757237"/>
                  </a:lnTo>
                  <a:lnTo>
                    <a:pt x="2042172" y="737958"/>
                  </a:lnTo>
                  <a:lnTo>
                    <a:pt x="2042629" y="718477"/>
                  </a:lnTo>
                  <a:lnTo>
                    <a:pt x="2044636" y="681951"/>
                  </a:lnTo>
                  <a:lnTo>
                    <a:pt x="2045093" y="658533"/>
                  </a:lnTo>
                  <a:lnTo>
                    <a:pt x="2039239" y="656755"/>
                  </a:lnTo>
                  <a:lnTo>
                    <a:pt x="2030463" y="656755"/>
                  </a:lnTo>
                  <a:lnTo>
                    <a:pt x="2024621" y="658545"/>
                  </a:lnTo>
                  <a:lnTo>
                    <a:pt x="2017280" y="691413"/>
                  </a:lnTo>
                  <a:lnTo>
                    <a:pt x="2004898" y="710819"/>
                  </a:lnTo>
                  <a:lnTo>
                    <a:pt x="1986953" y="721283"/>
                  </a:lnTo>
                  <a:lnTo>
                    <a:pt x="1963483" y="724420"/>
                  </a:lnTo>
                  <a:lnTo>
                    <a:pt x="1916899" y="724420"/>
                  </a:lnTo>
                  <a:lnTo>
                    <a:pt x="1916899" y="598551"/>
                  </a:lnTo>
                  <a:lnTo>
                    <a:pt x="1916595" y="596163"/>
                  </a:lnTo>
                  <a:lnTo>
                    <a:pt x="1938439" y="564515"/>
                  </a:lnTo>
                  <a:lnTo>
                    <a:pt x="1950681" y="563270"/>
                  </a:lnTo>
                  <a:lnTo>
                    <a:pt x="1997252" y="563270"/>
                  </a:lnTo>
                  <a:lnTo>
                    <a:pt x="2032114" y="569417"/>
                  </a:lnTo>
                  <a:lnTo>
                    <a:pt x="2060803" y="586867"/>
                  </a:lnTo>
                  <a:lnTo>
                    <a:pt x="2082177" y="614133"/>
                  </a:lnTo>
                  <a:lnTo>
                    <a:pt x="2095080" y="649719"/>
                  </a:lnTo>
                  <a:lnTo>
                    <a:pt x="2096884" y="652475"/>
                  </a:lnTo>
                  <a:lnTo>
                    <a:pt x="2100008" y="654050"/>
                  </a:lnTo>
                  <a:lnTo>
                    <a:pt x="2103259" y="653846"/>
                  </a:lnTo>
                  <a:lnTo>
                    <a:pt x="2111425" y="653846"/>
                  </a:lnTo>
                  <a:lnTo>
                    <a:pt x="2117242" y="650316"/>
                  </a:lnTo>
                  <a:lnTo>
                    <a:pt x="2112657" y="618845"/>
                  </a:lnTo>
                  <a:lnTo>
                    <a:pt x="2109355" y="591375"/>
                  </a:lnTo>
                  <a:lnTo>
                    <a:pt x="2106803" y="563829"/>
                  </a:lnTo>
                  <a:lnTo>
                    <a:pt x="2104986" y="536206"/>
                  </a:lnTo>
                  <a:lnTo>
                    <a:pt x="2068639" y="537159"/>
                  </a:lnTo>
                  <a:lnTo>
                    <a:pt x="2022157" y="538111"/>
                  </a:lnTo>
                  <a:lnTo>
                    <a:pt x="1975446" y="538848"/>
                  </a:lnTo>
                  <a:lnTo>
                    <a:pt x="1938451" y="539140"/>
                  </a:lnTo>
                  <a:lnTo>
                    <a:pt x="1901291" y="538848"/>
                  </a:lnTo>
                  <a:lnTo>
                    <a:pt x="1854238" y="538124"/>
                  </a:lnTo>
                  <a:lnTo>
                    <a:pt x="1768995" y="536206"/>
                  </a:lnTo>
                  <a:lnTo>
                    <a:pt x="1766658" y="542734"/>
                  </a:lnTo>
                  <a:lnTo>
                    <a:pt x="1766658" y="551586"/>
                  </a:lnTo>
                  <a:lnTo>
                    <a:pt x="1768995" y="557491"/>
                  </a:lnTo>
                  <a:lnTo>
                    <a:pt x="1771332" y="557491"/>
                  </a:lnTo>
                  <a:lnTo>
                    <a:pt x="1801545" y="563397"/>
                  </a:lnTo>
                  <a:lnTo>
                    <a:pt x="1819211" y="572998"/>
                  </a:lnTo>
                  <a:lnTo>
                    <a:pt x="1827504" y="587349"/>
                  </a:lnTo>
                  <a:lnTo>
                    <a:pt x="1829562" y="607491"/>
                  </a:lnTo>
                  <a:lnTo>
                    <a:pt x="1829562" y="874572"/>
                  </a:lnTo>
                  <a:lnTo>
                    <a:pt x="1827504" y="894689"/>
                  </a:lnTo>
                  <a:lnTo>
                    <a:pt x="1819236" y="908964"/>
                  </a:lnTo>
                  <a:lnTo>
                    <a:pt x="1801558" y="918400"/>
                  </a:lnTo>
                  <a:lnTo>
                    <a:pt x="1771332" y="923963"/>
                  </a:lnTo>
                  <a:lnTo>
                    <a:pt x="1768995" y="924547"/>
                  </a:lnTo>
                  <a:lnTo>
                    <a:pt x="1766658" y="930440"/>
                  </a:lnTo>
                  <a:lnTo>
                    <a:pt x="1766658" y="939279"/>
                  </a:lnTo>
                  <a:lnTo>
                    <a:pt x="1768995" y="945184"/>
                  </a:lnTo>
                  <a:lnTo>
                    <a:pt x="1808429" y="944219"/>
                  </a:lnTo>
                  <a:lnTo>
                    <a:pt x="1857146" y="943267"/>
                  </a:lnTo>
                  <a:lnTo>
                    <a:pt x="1906193" y="942530"/>
                  </a:lnTo>
                  <a:lnTo>
                    <a:pt x="1944268" y="942238"/>
                  </a:lnTo>
                  <a:lnTo>
                    <a:pt x="1981619" y="942530"/>
                  </a:lnTo>
                  <a:lnTo>
                    <a:pt x="2029117" y="943267"/>
                  </a:lnTo>
                  <a:lnTo>
                    <a:pt x="2076411" y="944219"/>
                  </a:lnTo>
                  <a:lnTo>
                    <a:pt x="2113115" y="945184"/>
                  </a:lnTo>
                  <a:lnTo>
                    <a:pt x="2118436" y="916381"/>
                  </a:lnTo>
                  <a:lnTo>
                    <a:pt x="2124621" y="885977"/>
                  </a:lnTo>
                  <a:lnTo>
                    <a:pt x="2131466" y="855878"/>
                  </a:lnTo>
                  <a:lnTo>
                    <a:pt x="2139899" y="823823"/>
                  </a:lnTo>
                  <a:close/>
                </a:path>
                <a:path w="4156709" h="1675765">
                  <a:moveTo>
                    <a:pt x="2189162" y="403923"/>
                  </a:moveTo>
                  <a:lnTo>
                    <a:pt x="2187994" y="398043"/>
                  </a:lnTo>
                  <a:lnTo>
                    <a:pt x="2185644" y="397471"/>
                  </a:lnTo>
                  <a:lnTo>
                    <a:pt x="2158009" y="392264"/>
                  </a:lnTo>
                  <a:lnTo>
                    <a:pt x="2138769" y="383705"/>
                  </a:lnTo>
                  <a:lnTo>
                    <a:pt x="2125218" y="371729"/>
                  </a:lnTo>
                  <a:lnTo>
                    <a:pt x="2114613" y="356285"/>
                  </a:lnTo>
                  <a:lnTo>
                    <a:pt x="2036940" y="232257"/>
                  </a:lnTo>
                  <a:lnTo>
                    <a:pt x="2027275" y="216839"/>
                  </a:lnTo>
                  <a:lnTo>
                    <a:pt x="2041283" y="210527"/>
                  </a:lnTo>
                  <a:lnTo>
                    <a:pt x="2064080" y="200279"/>
                  </a:lnTo>
                  <a:lnTo>
                    <a:pt x="2091105" y="177876"/>
                  </a:lnTo>
                  <a:lnTo>
                    <a:pt x="2107755" y="149517"/>
                  </a:lnTo>
                  <a:lnTo>
                    <a:pt x="2113445" y="115087"/>
                  </a:lnTo>
                  <a:lnTo>
                    <a:pt x="2107412" y="81064"/>
                  </a:lnTo>
                  <a:lnTo>
                    <a:pt x="2089124" y="52095"/>
                  </a:lnTo>
                  <a:lnTo>
                    <a:pt x="2065058" y="34620"/>
                  </a:lnTo>
                  <a:lnTo>
                    <a:pt x="2058111" y="29578"/>
                  </a:lnTo>
                  <a:lnTo>
                    <a:pt x="2021446" y="17462"/>
                  </a:lnTo>
                  <a:lnTo>
                    <a:pt x="2021446" y="121145"/>
                  </a:lnTo>
                  <a:lnTo>
                    <a:pt x="2016772" y="160909"/>
                  </a:lnTo>
                  <a:lnTo>
                    <a:pt x="2002015" y="188772"/>
                  </a:lnTo>
                  <a:lnTo>
                    <a:pt x="1976005" y="205168"/>
                  </a:lnTo>
                  <a:lnTo>
                    <a:pt x="1937600" y="210527"/>
                  </a:lnTo>
                  <a:lnTo>
                    <a:pt x="1929409" y="210502"/>
                  </a:lnTo>
                  <a:lnTo>
                    <a:pt x="1921243" y="210096"/>
                  </a:lnTo>
                  <a:lnTo>
                    <a:pt x="1913102" y="209321"/>
                  </a:lnTo>
                  <a:lnTo>
                    <a:pt x="1905000" y="208178"/>
                  </a:lnTo>
                  <a:lnTo>
                    <a:pt x="1905000" y="75819"/>
                  </a:lnTo>
                  <a:lnTo>
                    <a:pt x="1906206" y="57492"/>
                  </a:lnTo>
                  <a:lnTo>
                    <a:pt x="1912048" y="44665"/>
                  </a:lnTo>
                  <a:lnTo>
                    <a:pt x="1925866" y="37109"/>
                  </a:lnTo>
                  <a:lnTo>
                    <a:pt x="1950999" y="34645"/>
                  </a:lnTo>
                  <a:lnTo>
                    <a:pt x="1983130" y="40360"/>
                  </a:lnTo>
                  <a:lnTo>
                    <a:pt x="2004999" y="57124"/>
                  </a:lnTo>
                  <a:lnTo>
                    <a:pt x="2017483" y="84277"/>
                  </a:lnTo>
                  <a:lnTo>
                    <a:pt x="2021446" y="121145"/>
                  </a:lnTo>
                  <a:lnTo>
                    <a:pt x="2021446" y="17462"/>
                  </a:lnTo>
                  <a:lnTo>
                    <a:pt x="2013953" y="14986"/>
                  </a:lnTo>
                  <a:lnTo>
                    <a:pt x="1988959" y="12738"/>
                  </a:lnTo>
                  <a:lnTo>
                    <a:pt x="1956244" y="9791"/>
                  </a:lnTo>
                  <a:lnTo>
                    <a:pt x="1930450" y="10248"/>
                  </a:lnTo>
                  <a:lnTo>
                    <a:pt x="1886953" y="12280"/>
                  </a:lnTo>
                  <a:lnTo>
                    <a:pt x="1862480" y="12738"/>
                  </a:lnTo>
                  <a:lnTo>
                    <a:pt x="1836648" y="12280"/>
                  </a:lnTo>
                  <a:lnTo>
                    <a:pt x="1787156" y="10248"/>
                  </a:lnTo>
                  <a:lnTo>
                    <a:pt x="1760004" y="9791"/>
                  </a:lnTo>
                  <a:lnTo>
                    <a:pt x="1757083" y="9791"/>
                  </a:lnTo>
                  <a:lnTo>
                    <a:pt x="1755330" y="16319"/>
                  </a:lnTo>
                  <a:lnTo>
                    <a:pt x="1755330" y="25158"/>
                  </a:lnTo>
                  <a:lnTo>
                    <a:pt x="1757108" y="31064"/>
                  </a:lnTo>
                  <a:lnTo>
                    <a:pt x="1760004" y="31064"/>
                  </a:lnTo>
                  <a:lnTo>
                    <a:pt x="1789887" y="36982"/>
                  </a:lnTo>
                  <a:lnTo>
                    <a:pt x="1807387" y="46583"/>
                  </a:lnTo>
                  <a:lnTo>
                    <a:pt x="1815617" y="60934"/>
                  </a:lnTo>
                  <a:lnTo>
                    <a:pt x="1817662" y="81064"/>
                  </a:lnTo>
                  <a:lnTo>
                    <a:pt x="1817662" y="348145"/>
                  </a:lnTo>
                  <a:lnTo>
                    <a:pt x="1815617" y="368261"/>
                  </a:lnTo>
                  <a:lnTo>
                    <a:pt x="1807400" y="382549"/>
                  </a:lnTo>
                  <a:lnTo>
                    <a:pt x="1789899" y="391985"/>
                  </a:lnTo>
                  <a:lnTo>
                    <a:pt x="1760004" y="397548"/>
                  </a:lnTo>
                  <a:lnTo>
                    <a:pt x="1757083" y="398195"/>
                  </a:lnTo>
                  <a:lnTo>
                    <a:pt x="1755368" y="403923"/>
                  </a:lnTo>
                  <a:lnTo>
                    <a:pt x="1755330" y="412915"/>
                  </a:lnTo>
                  <a:lnTo>
                    <a:pt x="1757108" y="418820"/>
                  </a:lnTo>
                  <a:lnTo>
                    <a:pt x="1760004" y="418820"/>
                  </a:lnTo>
                  <a:lnTo>
                    <a:pt x="1786978" y="418363"/>
                  </a:lnTo>
                  <a:lnTo>
                    <a:pt x="1835670" y="416331"/>
                  </a:lnTo>
                  <a:lnTo>
                    <a:pt x="1861324" y="415874"/>
                  </a:lnTo>
                  <a:lnTo>
                    <a:pt x="1886699" y="416331"/>
                  </a:lnTo>
                  <a:lnTo>
                    <a:pt x="1934184" y="418363"/>
                  </a:lnTo>
                  <a:lnTo>
                    <a:pt x="1960892" y="418820"/>
                  </a:lnTo>
                  <a:lnTo>
                    <a:pt x="1963229" y="418820"/>
                  </a:lnTo>
                  <a:lnTo>
                    <a:pt x="1964397" y="415874"/>
                  </a:lnTo>
                  <a:lnTo>
                    <a:pt x="1965566" y="412915"/>
                  </a:lnTo>
                  <a:lnTo>
                    <a:pt x="1965540" y="403923"/>
                  </a:lnTo>
                  <a:lnTo>
                    <a:pt x="1963229" y="398132"/>
                  </a:lnTo>
                  <a:lnTo>
                    <a:pt x="1960892" y="397548"/>
                  </a:lnTo>
                  <a:lnTo>
                    <a:pt x="1930793" y="391985"/>
                  </a:lnTo>
                  <a:lnTo>
                    <a:pt x="1913953" y="382549"/>
                  </a:lnTo>
                  <a:lnTo>
                    <a:pt x="1906600" y="368261"/>
                  </a:lnTo>
                  <a:lnTo>
                    <a:pt x="1905000" y="348145"/>
                  </a:lnTo>
                  <a:lnTo>
                    <a:pt x="1905000" y="232257"/>
                  </a:lnTo>
                  <a:lnTo>
                    <a:pt x="1943938" y="239318"/>
                  </a:lnTo>
                  <a:lnTo>
                    <a:pt x="1970214" y="271068"/>
                  </a:lnTo>
                  <a:lnTo>
                    <a:pt x="2051151" y="418719"/>
                  </a:lnTo>
                  <a:lnTo>
                    <a:pt x="2065718" y="418249"/>
                  </a:lnTo>
                  <a:lnTo>
                    <a:pt x="2099462" y="416229"/>
                  </a:lnTo>
                  <a:lnTo>
                    <a:pt x="2114029" y="415772"/>
                  </a:lnTo>
                  <a:lnTo>
                    <a:pt x="2127478" y="416229"/>
                  </a:lnTo>
                  <a:lnTo>
                    <a:pt x="2165934" y="418249"/>
                  </a:lnTo>
                  <a:lnTo>
                    <a:pt x="2183307" y="418719"/>
                  </a:lnTo>
                  <a:lnTo>
                    <a:pt x="2186228" y="418719"/>
                  </a:lnTo>
                  <a:lnTo>
                    <a:pt x="2187384" y="415772"/>
                  </a:lnTo>
                  <a:lnTo>
                    <a:pt x="2188553" y="412826"/>
                  </a:lnTo>
                  <a:lnTo>
                    <a:pt x="2189162" y="408101"/>
                  </a:lnTo>
                  <a:lnTo>
                    <a:pt x="2189162" y="403923"/>
                  </a:lnTo>
                  <a:close/>
                </a:path>
                <a:path w="4156709" h="1675765">
                  <a:moveTo>
                    <a:pt x="2437803" y="16154"/>
                  </a:moveTo>
                  <a:lnTo>
                    <a:pt x="2436025" y="9690"/>
                  </a:lnTo>
                  <a:lnTo>
                    <a:pt x="2406154" y="10147"/>
                  </a:lnTo>
                  <a:lnTo>
                    <a:pt x="2357450" y="12166"/>
                  </a:lnTo>
                  <a:lnTo>
                    <a:pt x="2331809" y="12636"/>
                  </a:lnTo>
                  <a:lnTo>
                    <a:pt x="2306053" y="12166"/>
                  </a:lnTo>
                  <a:lnTo>
                    <a:pt x="2256726" y="10147"/>
                  </a:lnTo>
                  <a:lnTo>
                    <a:pt x="2226983" y="9690"/>
                  </a:lnTo>
                  <a:lnTo>
                    <a:pt x="2224646" y="16217"/>
                  </a:lnTo>
                  <a:lnTo>
                    <a:pt x="2224646" y="25044"/>
                  </a:lnTo>
                  <a:lnTo>
                    <a:pt x="2226983" y="30949"/>
                  </a:lnTo>
                  <a:lnTo>
                    <a:pt x="2229320" y="30949"/>
                  </a:lnTo>
                  <a:lnTo>
                    <a:pt x="2259800" y="36868"/>
                  </a:lnTo>
                  <a:lnTo>
                    <a:pt x="2277440" y="46469"/>
                  </a:lnTo>
                  <a:lnTo>
                    <a:pt x="2285581" y="60820"/>
                  </a:lnTo>
                  <a:lnTo>
                    <a:pt x="2287549" y="80949"/>
                  </a:lnTo>
                  <a:lnTo>
                    <a:pt x="2287549" y="348030"/>
                  </a:lnTo>
                  <a:lnTo>
                    <a:pt x="2285581" y="368160"/>
                  </a:lnTo>
                  <a:lnTo>
                    <a:pt x="2277440" y="382447"/>
                  </a:lnTo>
                  <a:lnTo>
                    <a:pt x="2259800" y="391871"/>
                  </a:lnTo>
                  <a:lnTo>
                    <a:pt x="2229320" y="397446"/>
                  </a:lnTo>
                  <a:lnTo>
                    <a:pt x="2226983" y="398081"/>
                  </a:lnTo>
                  <a:lnTo>
                    <a:pt x="2224646" y="403974"/>
                  </a:lnTo>
                  <a:lnTo>
                    <a:pt x="2224646" y="412813"/>
                  </a:lnTo>
                  <a:lnTo>
                    <a:pt x="2226983" y="418719"/>
                  </a:lnTo>
                  <a:lnTo>
                    <a:pt x="2256726" y="418249"/>
                  </a:lnTo>
                  <a:lnTo>
                    <a:pt x="2306040" y="416229"/>
                  </a:lnTo>
                  <a:lnTo>
                    <a:pt x="2331809" y="415772"/>
                  </a:lnTo>
                  <a:lnTo>
                    <a:pt x="2357463" y="416229"/>
                  </a:lnTo>
                  <a:lnTo>
                    <a:pt x="2406154" y="418249"/>
                  </a:lnTo>
                  <a:lnTo>
                    <a:pt x="2433116" y="418719"/>
                  </a:lnTo>
                  <a:lnTo>
                    <a:pt x="2436037" y="418719"/>
                  </a:lnTo>
                  <a:lnTo>
                    <a:pt x="2437790" y="412826"/>
                  </a:lnTo>
                  <a:lnTo>
                    <a:pt x="2437803" y="403910"/>
                  </a:lnTo>
                  <a:lnTo>
                    <a:pt x="2436025" y="398018"/>
                  </a:lnTo>
                  <a:lnTo>
                    <a:pt x="2402979" y="391871"/>
                  </a:lnTo>
                  <a:lnTo>
                    <a:pt x="2385517" y="382447"/>
                  </a:lnTo>
                  <a:lnTo>
                    <a:pt x="2377440" y="368160"/>
                  </a:lnTo>
                  <a:lnTo>
                    <a:pt x="2375471" y="348030"/>
                  </a:lnTo>
                  <a:lnTo>
                    <a:pt x="2375471" y="80949"/>
                  </a:lnTo>
                  <a:lnTo>
                    <a:pt x="2377440" y="60820"/>
                  </a:lnTo>
                  <a:lnTo>
                    <a:pt x="2385517" y="46482"/>
                  </a:lnTo>
                  <a:lnTo>
                    <a:pt x="2402979" y="36880"/>
                  </a:lnTo>
                  <a:lnTo>
                    <a:pt x="2433116" y="30949"/>
                  </a:lnTo>
                  <a:lnTo>
                    <a:pt x="2436050" y="30949"/>
                  </a:lnTo>
                  <a:lnTo>
                    <a:pt x="2437803" y="25044"/>
                  </a:lnTo>
                  <a:lnTo>
                    <a:pt x="2437803" y="16154"/>
                  </a:lnTo>
                  <a:close/>
                </a:path>
                <a:path w="4156709" h="1675765">
                  <a:moveTo>
                    <a:pt x="2619705" y="930389"/>
                  </a:moveTo>
                  <a:lnTo>
                    <a:pt x="2618536" y="924496"/>
                  </a:lnTo>
                  <a:lnTo>
                    <a:pt x="2616187" y="923925"/>
                  </a:lnTo>
                  <a:lnTo>
                    <a:pt x="2588552" y="918718"/>
                  </a:lnTo>
                  <a:lnTo>
                    <a:pt x="2569311" y="910158"/>
                  </a:lnTo>
                  <a:lnTo>
                    <a:pt x="2555760" y="898182"/>
                  </a:lnTo>
                  <a:lnTo>
                    <a:pt x="2545143" y="882738"/>
                  </a:lnTo>
                  <a:lnTo>
                    <a:pt x="2467470" y="758710"/>
                  </a:lnTo>
                  <a:lnTo>
                    <a:pt x="2457805" y="743292"/>
                  </a:lnTo>
                  <a:lnTo>
                    <a:pt x="2471775" y="737006"/>
                  </a:lnTo>
                  <a:lnTo>
                    <a:pt x="2494610" y="726732"/>
                  </a:lnTo>
                  <a:lnTo>
                    <a:pt x="2521648" y="704329"/>
                  </a:lnTo>
                  <a:lnTo>
                    <a:pt x="2538298" y="675970"/>
                  </a:lnTo>
                  <a:lnTo>
                    <a:pt x="2543987" y="641553"/>
                  </a:lnTo>
                  <a:lnTo>
                    <a:pt x="2537980" y="607555"/>
                  </a:lnTo>
                  <a:lnTo>
                    <a:pt x="2519667" y="578561"/>
                  </a:lnTo>
                  <a:lnTo>
                    <a:pt x="2495613" y="561086"/>
                  </a:lnTo>
                  <a:lnTo>
                    <a:pt x="2488654" y="556031"/>
                  </a:lnTo>
                  <a:lnTo>
                    <a:pt x="2451989" y="543928"/>
                  </a:lnTo>
                  <a:lnTo>
                    <a:pt x="2451989" y="647598"/>
                  </a:lnTo>
                  <a:lnTo>
                    <a:pt x="2447315" y="687374"/>
                  </a:lnTo>
                  <a:lnTo>
                    <a:pt x="2432545" y="715238"/>
                  </a:lnTo>
                  <a:lnTo>
                    <a:pt x="2406535" y="731647"/>
                  </a:lnTo>
                  <a:lnTo>
                    <a:pt x="2368143" y="737006"/>
                  </a:lnTo>
                  <a:lnTo>
                    <a:pt x="2359964" y="736968"/>
                  </a:lnTo>
                  <a:lnTo>
                    <a:pt x="2351786" y="736561"/>
                  </a:lnTo>
                  <a:lnTo>
                    <a:pt x="2343645" y="735787"/>
                  </a:lnTo>
                  <a:lnTo>
                    <a:pt x="2335542" y="734644"/>
                  </a:lnTo>
                  <a:lnTo>
                    <a:pt x="2335542" y="602284"/>
                  </a:lnTo>
                  <a:lnTo>
                    <a:pt x="2336749" y="583971"/>
                  </a:lnTo>
                  <a:lnTo>
                    <a:pt x="2342591" y="571131"/>
                  </a:lnTo>
                  <a:lnTo>
                    <a:pt x="2356408" y="563587"/>
                  </a:lnTo>
                  <a:lnTo>
                    <a:pt x="2381529" y="561111"/>
                  </a:lnTo>
                  <a:lnTo>
                    <a:pt x="2413673" y="566826"/>
                  </a:lnTo>
                  <a:lnTo>
                    <a:pt x="2435542" y="583590"/>
                  </a:lnTo>
                  <a:lnTo>
                    <a:pt x="2448026" y="610743"/>
                  </a:lnTo>
                  <a:lnTo>
                    <a:pt x="2451989" y="647598"/>
                  </a:lnTo>
                  <a:lnTo>
                    <a:pt x="2451989" y="543928"/>
                  </a:lnTo>
                  <a:lnTo>
                    <a:pt x="2444483" y="541439"/>
                  </a:lnTo>
                  <a:lnTo>
                    <a:pt x="2419375" y="539178"/>
                  </a:lnTo>
                  <a:lnTo>
                    <a:pt x="2386774" y="536257"/>
                  </a:lnTo>
                  <a:lnTo>
                    <a:pt x="2360980" y="536714"/>
                  </a:lnTo>
                  <a:lnTo>
                    <a:pt x="2317496" y="538721"/>
                  </a:lnTo>
                  <a:lnTo>
                    <a:pt x="2293023" y="539178"/>
                  </a:lnTo>
                  <a:lnTo>
                    <a:pt x="2267191" y="538721"/>
                  </a:lnTo>
                  <a:lnTo>
                    <a:pt x="2217699" y="536714"/>
                  </a:lnTo>
                  <a:lnTo>
                    <a:pt x="2190546" y="536257"/>
                  </a:lnTo>
                  <a:lnTo>
                    <a:pt x="2187625" y="536257"/>
                  </a:lnTo>
                  <a:lnTo>
                    <a:pt x="2185873" y="542772"/>
                  </a:lnTo>
                  <a:lnTo>
                    <a:pt x="2185873" y="551611"/>
                  </a:lnTo>
                  <a:lnTo>
                    <a:pt x="2187651" y="557517"/>
                  </a:lnTo>
                  <a:lnTo>
                    <a:pt x="2190546" y="557517"/>
                  </a:lnTo>
                  <a:lnTo>
                    <a:pt x="2220430" y="563435"/>
                  </a:lnTo>
                  <a:lnTo>
                    <a:pt x="2237930" y="573036"/>
                  </a:lnTo>
                  <a:lnTo>
                    <a:pt x="2246147" y="587387"/>
                  </a:lnTo>
                  <a:lnTo>
                    <a:pt x="2248204" y="607517"/>
                  </a:lnTo>
                  <a:lnTo>
                    <a:pt x="2248204" y="874598"/>
                  </a:lnTo>
                  <a:lnTo>
                    <a:pt x="2246147" y="894727"/>
                  </a:lnTo>
                  <a:lnTo>
                    <a:pt x="2237930" y="909002"/>
                  </a:lnTo>
                  <a:lnTo>
                    <a:pt x="2220430" y="918438"/>
                  </a:lnTo>
                  <a:lnTo>
                    <a:pt x="2190546" y="924013"/>
                  </a:lnTo>
                  <a:lnTo>
                    <a:pt x="2187625" y="924585"/>
                  </a:lnTo>
                  <a:lnTo>
                    <a:pt x="2185898" y="930389"/>
                  </a:lnTo>
                  <a:lnTo>
                    <a:pt x="2185886" y="939355"/>
                  </a:lnTo>
                  <a:lnTo>
                    <a:pt x="2187651" y="945210"/>
                  </a:lnTo>
                  <a:lnTo>
                    <a:pt x="2190546" y="945210"/>
                  </a:lnTo>
                  <a:lnTo>
                    <a:pt x="2217521" y="944753"/>
                  </a:lnTo>
                  <a:lnTo>
                    <a:pt x="2266213" y="942733"/>
                  </a:lnTo>
                  <a:lnTo>
                    <a:pt x="2291867" y="942276"/>
                  </a:lnTo>
                  <a:lnTo>
                    <a:pt x="2317242" y="942733"/>
                  </a:lnTo>
                  <a:lnTo>
                    <a:pt x="2364740" y="944753"/>
                  </a:lnTo>
                  <a:lnTo>
                    <a:pt x="2391435" y="945210"/>
                  </a:lnTo>
                  <a:lnTo>
                    <a:pt x="2393772" y="945210"/>
                  </a:lnTo>
                  <a:lnTo>
                    <a:pt x="2394940" y="942276"/>
                  </a:lnTo>
                  <a:lnTo>
                    <a:pt x="2396096" y="939355"/>
                  </a:lnTo>
                  <a:lnTo>
                    <a:pt x="2396083" y="930389"/>
                  </a:lnTo>
                  <a:lnTo>
                    <a:pt x="2393772" y="924585"/>
                  </a:lnTo>
                  <a:lnTo>
                    <a:pt x="2391435" y="924013"/>
                  </a:lnTo>
                  <a:lnTo>
                    <a:pt x="2361323" y="918438"/>
                  </a:lnTo>
                  <a:lnTo>
                    <a:pt x="2344483" y="909002"/>
                  </a:lnTo>
                  <a:lnTo>
                    <a:pt x="2337143" y="894715"/>
                  </a:lnTo>
                  <a:lnTo>
                    <a:pt x="2335542" y="874598"/>
                  </a:lnTo>
                  <a:lnTo>
                    <a:pt x="2335542" y="758710"/>
                  </a:lnTo>
                  <a:lnTo>
                    <a:pt x="2374481" y="765771"/>
                  </a:lnTo>
                  <a:lnTo>
                    <a:pt x="2400757" y="797534"/>
                  </a:lnTo>
                  <a:lnTo>
                    <a:pt x="2481694" y="945184"/>
                  </a:lnTo>
                  <a:lnTo>
                    <a:pt x="2496274" y="944727"/>
                  </a:lnTo>
                  <a:lnTo>
                    <a:pt x="2530005" y="942695"/>
                  </a:lnTo>
                  <a:lnTo>
                    <a:pt x="2544584" y="942238"/>
                  </a:lnTo>
                  <a:lnTo>
                    <a:pt x="2558021" y="942695"/>
                  </a:lnTo>
                  <a:lnTo>
                    <a:pt x="2596477" y="944727"/>
                  </a:lnTo>
                  <a:lnTo>
                    <a:pt x="2613850" y="945184"/>
                  </a:lnTo>
                  <a:lnTo>
                    <a:pt x="2616835" y="945184"/>
                  </a:lnTo>
                  <a:lnTo>
                    <a:pt x="2617978" y="942238"/>
                  </a:lnTo>
                  <a:lnTo>
                    <a:pt x="2619121" y="939304"/>
                  </a:lnTo>
                  <a:lnTo>
                    <a:pt x="2619705" y="934504"/>
                  </a:lnTo>
                  <a:lnTo>
                    <a:pt x="2619705" y="930389"/>
                  </a:lnTo>
                  <a:close/>
                </a:path>
                <a:path w="4156709" h="1675765">
                  <a:moveTo>
                    <a:pt x="2900108" y="292277"/>
                  </a:moveTo>
                  <a:lnTo>
                    <a:pt x="2899587" y="289915"/>
                  </a:lnTo>
                  <a:lnTo>
                    <a:pt x="2893733" y="287553"/>
                  </a:lnTo>
                  <a:lnTo>
                    <a:pt x="2884995" y="287553"/>
                  </a:lnTo>
                  <a:lnTo>
                    <a:pt x="2880322" y="288734"/>
                  </a:lnTo>
                  <a:lnTo>
                    <a:pt x="2879140" y="292277"/>
                  </a:lnTo>
                  <a:lnTo>
                    <a:pt x="2857004" y="336143"/>
                  </a:lnTo>
                  <a:lnTo>
                    <a:pt x="2826601" y="371830"/>
                  </a:lnTo>
                  <a:lnTo>
                    <a:pt x="2786799" y="395833"/>
                  </a:lnTo>
                  <a:lnTo>
                    <a:pt x="2736507" y="404622"/>
                  </a:lnTo>
                  <a:lnTo>
                    <a:pt x="2695016" y="398030"/>
                  </a:lnTo>
                  <a:lnTo>
                    <a:pt x="2660421" y="379349"/>
                  </a:lnTo>
                  <a:lnTo>
                    <a:pt x="2633002" y="350215"/>
                  </a:lnTo>
                  <a:lnTo>
                    <a:pt x="2613063" y="312254"/>
                  </a:lnTo>
                  <a:lnTo>
                    <a:pt x="2600883" y="267106"/>
                  </a:lnTo>
                  <a:lnTo>
                    <a:pt x="2596756" y="216395"/>
                  </a:lnTo>
                  <a:lnTo>
                    <a:pt x="2600883" y="164414"/>
                  </a:lnTo>
                  <a:lnTo>
                    <a:pt x="2613139" y="118325"/>
                  </a:lnTo>
                  <a:lnTo>
                    <a:pt x="2633281" y="79717"/>
                  </a:lnTo>
                  <a:lnTo>
                    <a:pt x="2661094" y="50177"/>
                  </a:lnTo>
                  <a:lnTo>
                    <a:pt x="2696349" y="31280"/>
                  </a:lnTo>
                  <a:lnTo>
                    <a:pt x="2738818" y="24638"/>
                  </a:lnTo>
                  <a:lnTo>
                    <a:pt x="2783738" y="33553"/>
                  </a:lnTo>
                  <a:lnTo>
                    <a:pt x="2821025" y="57137"/>
                  </a:lnTo>
                  <a:lnTo>
                    <a:pt x="2848495" y="90639"/>
                  </a:lnTo>
                  <a:lnTo>
                    <a:pt x="2863977" y="129336"/>
                  </a:lnTo>
                  <a:lnTo>
                    <a:pt x="2864599" y="132283"/>
                  </a:lnTo>
                  <a:lnTo>
                    <a:pt x="2869260" y="134073"/>
                  </a:lnTo>
                  <a:lnTo>
                    <a:pt x="2878023" y="134073"/>
                  </a:lnTo>
                  <a:lnTo>
                    <a:pt x="2885033" y="132283"/>
                  </a:lnTo>
                  <a:lnTo>
                    <a:pt x="2885033" y="129336"/>
                  </a:lnTo>
                  <a:lnTo>
                    <a:pt x="2881985" y="102819"/>
                  </a:lnTo>
                  <a:lnTo>
                    <a:pt x="2879115" y="72936"/>
                  </a:lnTo>
                  <a:lnTo>
                    <a:pt x="2876562" y="42722"/>
                  </a:lnTo>
                  <a:lnTo>
                    <a:pt x="2874518" y="15214"/>
                  </a:lnTo>
                  <a:lnTo>
                    <a:pt x="2846705" y="12915"/>
                  </a:lnTo>
                  <a:lnTo>
                    <a:pt x="2816326" y="7861"/>
                  </a:lnTo>
                  <a:lnTo>
                    <a:pt x="2781706" y="2806"/>
                  </a:lnTo>
                  <a:lnTo>
                    <a:pt x="2741142" y="508"/>
                  </a:lnTo>
                  <a:lnTo>
                    <a:pt x="2689174" y="5080"/>
                  </a:lnTo>
                  <a:lnTo>
                    <a:pt x="2642705" y="18110"/>
                  </a:lnTo>
                  <a:lnTo>
                    <a:pt x="2602192" y="38569"/>
                  </a:lnTo>
                  <a:lnTo>
                    <a:pt x="2568054" y="65430"/>
                  </a:lnTo>
                  <a:lnTo>
                    <a:pt x="2540749" y="97675"/>
                  </a:lnTo>
                  <a:lnTo>
                    <a:pt x="2520708" y="134264"/>
                  </a:lnTo>
                  <a:lnTo>
                    <a:pt x="2508364" y="174180"/>
                  </a:lnTo>
                  <a:lnTo>
                    <a:pt x="2504148" y="216395"/>
                  </a:lnTo>
                  <a:lnTo>
                    <a:pt x="2507754" y="256730"/>
                  </a:lnTo>
                  <a:lnTo>
                    <a:pt x="2518587" y="295376"/>
                  </a:lnTo>
                  <a:lnTo>
                    <a:pt x="2536672" y="331203"/>
                  </a:lnTo>
                  <a:lnTo>
                    <a:pt x="2562009" y="363067"/>
                  </a:lnTo>
                  <a:lnTo>
                    <a:pt x="2594648" y="389826"/>
                  </a:lnTo>
                  <a:lnTo>
                    <a:pt x="2634589" y="410349"/>
                  </a:lnTo>
                  <a:lnTo>
                    <a:pt x="2681859" y="423494"/>
                  </a:lnTo>
                  <a:lnTo>
                    <a:pt x="2736494" y="428129"/>
                  </a:lnTo>
                  <a:lnTo>
                    <a:pt x="2777490" y="424726"/>
                  </a:lnTo>
                  <a:lnTo>
                    <a:pt x="2816466" y="417245"/>
                  </a:lnTo>
                  <a:lnTo>
                    <a:pt x="2851848" y="409765"/>
                  </a:lnTo>
                  <a:lnTo>
                    <a:pt x="2882049" y="406361"/>
                  </a:lnTo>
                  <a:lnTo>
                    <a:pt x="2890837" y="348869"/>
                  </a:lnTo>
                  <a:lnTo>
                    <a:pt x="2900108" y="292277"/>
                  </a:lnTo>
                  <a:close/>
                </a:path>
                <a:path w="4156709" h="1675765">
                  <a:moveTo>
                    <a:pt x="2930093" y="824014"/>
                  </a:moveTo>
                  <a:lnTo>
                    <a:pt x="2921914" y="785736"/>
                  </a:lnTo>
                  <a:lnTo>
                    <a:pt x="2869844" y="729005"/>
                  </a:lnTo>
                  <a:lnTo>
                    <a:pt x="2834894" y="706678"/>
                  </a:lnTo>
                  <a:lnTo>
                    <a:pt x="2799931" y="685774"/>
                  </a:lnTo>
                  <a:lnTo>
                    <a:pt x="2769438" y="664375"/>
                  </a:lnTo>
                  <a:lnTo>
                    <a:pt x="2747873" y="640524"/>
                  </a:lnTo>
                  <a:lnTo>
                    <a:pt x="2739694" y="612267"/>
                  </a:lnTo>
                  <a:lnTo>
                    <a:pt x="2744228" y="587565"/>
                  </a:lnTo>
                  <a:lnTo>
                    <a:pt x="2757233" y="568223"/>
                  </a:lnTo>
                  <a:lnTo>
                    <a:pt x="2777769" y="555612"/>
                  </a:lnTo>
                  <a:lnTo>
                    <a:pt x="2804922" y="551091"/>
                  </a:lnTo>
                  <a:lnTo>
                    <a:pt x="2834322" y="556729"/>
                  </a:lnTo>
                  <a:lnTo>
                    <a:pt x="2858046" y="573671"/>
                  </a:lnTo>
                  <a:lnTo>
                    <a:pt x="2876321" y="601967"/>
                  </a:lnTo>
                  <a:lnTo>
                    <a:pt x="2889339" y="641692"/>
                  </a:lnTo>
                  <a:lnTo>
                    <a:pt x="2889872" y="645223"/>
                  </a:lnTo>
                  <a:lnTo>
                    <a:pt x="2895714" y="646417"/>
                  </a:lnTo>
                  <a:lnTo>
                    <a:pt x="2904439" y="646417"/>
                  </a:lnTo>
                  <a:lnTo>
                    <a:pt x="2910878" y="644042"/>
                  </a:lnTo>
                  <a:lnTo>
                    <a:pt x="2910294" y="641692"/>
                  </a:lnTo>
                  <a:lnTo>
                    <a:pt x="2907639" y="617397"/>
                  </a:lnTo>
                  <a:lnTo>
                    <a:pt x="2905645" y="593001"/>
                  </a:lnTo>
                  <a:lnTo>
                    <a:pt x="2904083" y="568388"/>
                  </a:lnTo>
                  <a:lnTo>
                    <a:pt x="2902724" y="543445"/>
                  </a:lnTo>
                  <a:lnTo>
                    <a:pt x="2875902" y="538911"/>
                  </a:lnTo>
                  <a:lnTo>
                    <a:pt x="2854541" y="533476"/>
                  </a:lnTo>
                  <a:lnTo>
                    <a:pt x="2832963" y="528904"/>
                  </a:lnTo>
                  <a:lnTo>
                    <a:pt x="2805493" y="526986"/>
                  </a:lnTo>
                  <a:lnTo>
                    <a:pt x="2757678" y="533374"/>
                  </a:lnTo>
                  <a:lnTo>
                    <a:pt x="2718981" y="551065"/>
                  </a:lnTo>
                  <a:lnTo>
                    <a:pt x="2690279" y="577799"/>
                  </a:lnTo>
                  <a:lnTo>
                    <a:pt x="2672423" y="611301"/>
                  </a:lnTo>
                  <a:lnTo>
                    <a:pt x="2666276" y="649325"/>
                  </a:lnTo>
                  <a:lnTo>
                    <a:pt x="2674505" y="687793"/>
                  </a:lnTo>
                  <a:lnTo>
                    <a:pt x="2696210" y="718604"/>
                  </a:lnTo>
                  <a:lnTo>
                    <a:pt x="2726893" y="743953"/>
                  </a:lnTo>
                  <a:lnTo>
                    <a:pt x="2762059" y="766000"/>
                  </a:lnTo>
                  <a:lnTo>
                    <a:pt x="2797225" y="786917"/>
                  </a:lnTo>
                  <a:lnTo>
                    <a:pt x="2827909" y="808875"/>
                  </a:lnTo>
                  <a:lnTo>
                    <a:pt x="2849600" y="834047"/>
                  </a:lnTo>
                  <a:lnTo>
                    <a:pt x="2857830" y="864603"/>
                  </a:lnTo>
                  <a:lnTo>
                    <a:pt x="2853893" y="891616"/>
                  </a:lnTo>
                  <a:lnTo>
                    <a:pt x="2841599" y="912609"/>
                  </a:lnTo>
                  <a:lnTo>
                    <a:pt x="2820251" y="926223"/>
                  </a:lnTo>
                  <a:lnTo>
                    <a:pt x="2789123" y="931075"/>
                  </a:lnTo>
                  <a:lnTo>
                    <a:pt x="2752318" y="923975"/>
                  </a:lnTo>
                  <a:lnTo>
                    <a:pt x="2720556" y="902982"/>
                  </a:lnTo>
                  <a:lnTo>
                    <a:pt x="2695117" y="868540"/>
                  </a:lnTo>
                  <a:lnTo>
                    <a:pt x="2677312" y="821080"/>
                  </a:lnTo>
                  <a:lnTo>
                    <a:pt x="2676169" y="817524"/>
                  </a:lnTo>
                  <a:lnTo>
                    <a:pt x="2671495" y="816356"/>
                  </a:lnTo>
                  <a:lnTo>
                    <a:pt x="2662758" y="816356"/>
                  </a:lnTo>
                  <a:lnTo>
                    <a:pt x="2656357" y="818705"/>
                  </a:lnTo>
                  <a:lnTo>
                    <a:pt x="2656357" y="821080"/>
                  </a:lnTo>
                  <a:lnTo>
                    <a:pt x="2657906" y="845616"/>
                  </a:lnTo>
                  <a:lnTo>
                    <a:pt x="2659138" y="874458"/>
                  </a:lnTo>
                  <a:lnTo>
                    <a:pt x="2661031" y="930490"/>
                  </a:lnTo>
                  <a:lnTo>
                    <a:pt x="2692336" y="935990"/>
                  </a:lnTo>
                  <a:lnTo>
                    <a:pt x="2721445" y="944079"/>
                  </a:lnTo>
                  <a:lnTo>
                    <a:pt x="2752090" y="951407"/>
                  </a:lnTo>
                  <a:lnTo>
                    <a:pt x="2787967" y="954595"/>
                  </a:lnTo>
                  <a:lnTo>
                    <a:pt x="2835173" y="948817"/>
                  </a:lnTo>
                  <a:lnTo>
                    <a:pt x="2874454" y="932014"/>
                  </a:lnTo>
                  <a:lnTo>
                    <a:pt x="2904363" y="905040"/>
                  </a:lnTo>
                  <a:lnTo>
                    <a:pt x="2923400" y="868768"/>
                  </a:lnTo>
                  <a:lnTo>
                    <a:pt x="2930093" y="824014"/>
                  </a:lnTo>
                  <a:close/>
                </a:path>
                <a:path w="4156709" h="1675765">
                  <a:moveTo>
                    <a:pt x="3206648" y="542683"/>
                  </a:moveTo>
                  <a:lnTo>
                    <a:pt x="3204883" y="536206"/>
                  </a:lnTo>
                  <a:lnTo>
                    <a:pt x="3175000" y="536663"/>
                  </a:lnTo>
                  <a:lnTo>
                    <a:pt x="3126308" y="538683"/>
                  </a:lnTo>
                  <a:lnTo>
                    <a:pt x="3100654" y="539140"/>
                  </a:lnTo>
                  <a:lnTo>
                    <a:pt x="3074898" y="538683"/>
                  </a:lnTo>
                  <a:lnTo>
                    <a:pt x="3025571" y="536663"/>
                  </a:lnTo>
                  <a:lnTo>
                    <a:pt x="2995828" y="536206"/>
                  </a:lnTo>
                  <a:lnTo>
                    <a:pt x="2993491" y="542734"/>
                  </a:lnTo>
                  <a:lnTo>
                    <a:pt x="2993491" y="551586"/>
                  </a:lnTo>
                  <a:lnTo>
                    <a:pt x="2995828" y="557491"/>
                  </a:lnTo>
                  <a:lnTo>
                    <a:pt x="2998178" y="557491"/>
                  </a:lnTo>
                  <a:lnTo>
                    <a:pt x="3028658" y="563397"/>
                  </a:lnTo>
                  <a:lnTo>
                    <a:pt x="3046298" y="572998"/>
                  </a:lnTo>
                  <a:lnTo>
                    <a:pt x="3054439" y="587349"/>
                  </a:lnTo>
                  <a:lnTo>
                    <a:pt x="3056407" y="607491"/>
                  </a:lnTo>
                  <a:lnTo>
                    <a:pt x="3056407" y="874572"/>
                  </a:lnTo>
                  <a:lnTo>
                    <a:pt x="3054439" y="894689"/>
                  </a:lnTo>
                  <a:lnTo>
                    <a:pt x="3046285" y="908964"/>
                  </a:lnTo>
                  <a:lnTo>
                    <a:pt x="3028645" y="918400"/>
                  </a:lnTo>
                  <a:lnTo>
                    <a:pt x="2998178" y="923963"/>
                  </a:lnTo>
                  <a:lnTo>
                    <a:pt x="2995828" y="924547"/>
                  </a:lnTo>
                  <a:lnTo>
                    <a:pt x="2993491" y="930440"/>
                  </a:lnTo>
                  <a:lnTo>
                    <a:pt x="2993491" y="939279"/>
                  </a:lnTo>
                  <a:lnTo>
                    <a:pt x="2995828" y="945184"/>
                  </a:lnTo>
                  <a:lnTo>
                    <a:pt x="3025571" y="944727"/>
                  </a:lnTo>
                  <a:lnTo>
                    <a:pt x="3074886" y="942695"/>
                  </a:lnTo>
                  <a:lnTo>
                    <a:pt x="3100654" y="942238"/>
                  </a:lnTo>
                  <a:lnTo>
                    <a:pt x="3126321" y="942695"/>
                  </a:lnTo>
                  <a:lnTo>
                    <a:pt x="3175012" y="944727"/>
                  </a:lnTo>
                  <a:lnTo>
                    <a:pt x="3201974" y="945184"/>
                  </a:lnTo>
                  <a:lnTo>
                    <a:pt x="3204883" y="945184"/>
                  </a:lnTo>
                  <a:lnTo>
                    <a:pt x="3206572" y="939355"/>
                  </a:lnTo>
                  <a:lnTo>
                    <a:pt x="3206648" y="930440"/>
                  </a:lnTo>
                  <a:lnTo>
                    <a:pt x="3204883" y="924560"/>
                  </a:lnTo>
                  <a:lnTo>
                    <a:pt x="3171837" y="918400"/>
                  </a:lnTo>
                  <a:lnTo>
                    <a:pt x="3154362" y="908977"/>
                  </a:lnTo>
                  <a:lnTo>
                    <a:pt x="3146285" y="894689"/>
                  </a:lnTo>
                  <a:lnTo>
                    <a:pt x="3144329" y="874572"/>
                  </a:lnTo>
                  <a:lnTo>
                    <a:pt x="3144329" y="607491"/>
                  </a:lnTo>
                  <a:lnTo>
                    <a:pt x="3146285" y="587349"/>
                  </a:lnTo>
                  <a:lnTo>
                    <a:pt x="3154362" y="573011"/>
                  </a:lnTo>
                  <a:lnTo>
                    <a:pt x="3171837" y="563410"/>
                  </a:lnTo>
                  <a:lnTo>
                    <a:pt x="3201974" y="557491"/>
                  </a:lnTo>
                  <a:lnTo>
                    <a:pt x="3204895" y="557491"/>
                  </a:lnTo>
                  <a:lnTo>
                    <a:pt x="3206648" y="551586"/>
                  </a:lnTo>
                  <a:lnTo>
                    <a:pt x="3206648" y="542683"/>
                  </a:lnTo>
                  <a:close/>
                </a:path>
                <a:path w="4156709" h="1675765">
                  <a:moveTo>
                    <a:pt x="3379978" y="408076"/>
                  </a:moveTo>
                  <a:lnTo>
                    <a:pt x="3346551" y="391299"/>
                  </a:lnTo>
                  <a:lnTo>
                    <a:pt x="3326955" y="379717"/>
                  </a:lnTo>
                  <a:lnTo>
                    <a:pt x="3313036" y="362280"/>
                  </a:lnTo>
                  <a:lnTo>
                    <a:pt x="3302508" y="338607"/>
                  </a:lnTo>
                  <a:lnTo>
                    <a:pt x="3279991" y="278612"/>
                  </a:lnTo>
                  <a:lnTo>
                    <a:pt x="3271202" y="255206"/>
                  </a:lnTo>
                  <a:lnTo>
                    <a:pt x="3218662" y="115201"/>
                  </a:lnTo>
                  <a:lnTo>
                    <a:pt x="3181985" y="17500"/>
                  </a:lnTo>
                  <a:lnTo>
                    <a:pt x="3181985" y="255206"/>
                  </a:lnTo>
                  <a:lnTo>
                    <a:pt x="3078924" y="255206"/>
                  </a:lnTo>
                  <a:lnTo>
                    <a:pt x="3131921" y="115201"/>
                  </a:lnTo>
                  <a:lnTo>
                    <a:pt x="3181985" y="255206"/>
                  </a:lnTo>
                  <a:lnTo>
                    <a:pt x="3181985" y="17500"/>
                  </a:lnTo>
                  <a:lnTo>
                    <a:pt x="3177336" y="5118"/>
                  </a:lnTo>
                  <a:lnTo>
                    <a:pt x="3176765" y="2743"/>
                  </a:lnTo>
                  <a:lnTo>
                    <a:pt x="3170936" y="381"/>
                  </a:lnTo>
                  <a:lnTo>
                    <a:pt x="3164535" y="381"/>
                  </a:lnTo>
                  <a:lnTo>
                    <a:pt x="3159772" y="0"/>
                  </a:lnTo>
                  <a:lnTo>
                    <a:pt x="3155073" y="1727"/>
                  </a:lnTo>
                  <a:lnTo>
                    <a:pt x="3151670" y="5118"/>
                  </a:lnTo>
                  <a:lnTo>
                    <a:pt x="3011297" y="338607"/>
                  </a:lnTo>
                  <a:lnTo>
                    <a:pt x="2998609" y="363270"/>
                  </a:lnTo>
                  <a:lnTo>
                    <a:pt x="2984957" y="381038"/>
                  </a:lnTo>
                  <a:lnTo>
                    <a:pt x="2967583" y="392303"/>
                  </a:lnTo>
                  <a:lnTo>
                    <a:pt x="2943733" y="397446"/>
                  </a:lnTo>
                  <a:lnTo>
                    <a:pt x="2940075" y="399757"/>
                  </a:lnTo>
                  <a:lnTo>
                    <a:pt x="2937687" y="403707"/>
                  </a:lnTo>
                  <a:lnTo>
                    <a:pt x="2937345" y="408076"/>
                  </a:lnTo>
                  <a:lnTo>
                    <a:pt x="2936748" y="412826"/>
                  </a:lnTo>
                  <a:lnTo>
                    <a:pt x="2938513" y="418719"/>
                  </a:lnTo>
                  <a:lnTo>
                    <a:pt x="2941421" y="418719"/>
                  </a:lnTo>
                  <a:lnTo>
                    <a:pt x="2959735" y="418249"/>
                  </a:lnTo>
                  <a:lnTo>
                    <a:pt x="2990469" y="416229"/>
                  </a:lnTo>
                  <a:lnTo>
                    <a:pt x="3007804" y="415772"/>
                  </a:lnTo>
                  <a:lnTo>
                    <a:pt x="3028315" y="416229"/>
                  </a:lnTo>
                  <a:lnTo>
                    <a:pt x="3061690" y="418249"/>
                  </a:lnTo>
                  <a:lnTo>
                    <a:pt x="3083509" y="418719"/>
                  </a:lnTo>
                  <a:lnTo>
                    <a:pt x="3085846" y="418719"/>
                  </a:lnTo>
                  <a:lnTo>
                    <a:pt x="3087014" y="415772"/>
                  </a:lnTo>
                  <a:lnTo>
                    <a:pt x="3088170" y="412826"/>
                  </a:lnTo>
                  <a:lnTo>
                    <a:pt x="3088144" y="403707"/>
                  </a:lnTo>
                  <a:lnTo>
                    <a:pt x="3087014" y="398018"/>
                  </a:lnTo>
                  <a:lnTo>
                    <a:pt x="3084677" y="397433"/>
                  </a:lnTo>
                  <a:lnTo>
                    <a:pt x="3062109" y="394512"/>
                  </a:lnTo>
                  <a:lnTo>
                    <a:pt x="3048216" y="388607"/>
                  </a:lnTo>
                  <a:lnTo>
                    <a:pt x="3041192" y="380072"/>
                  </a:lnTo>
                  <a:lnTo>
                    <a:pt x="3039249" y="369214"/>
                  </a:lnTo>
                  <a:lnTo>
                    <a:pt x="3040189" y="361950"/>
                  </a:lnTo>
                  <a:lnTo>
                    <a:pt x="3041675" y="354812"/>
                  </a:lnTo>
                  <a:lnTo>
                    <a:pt x="3043707" y="347802"/>
                  </a:lnTo>
                  <a:lnTo>
                    <a:pt x="3069564" y="278612"/>
                  </a:lnTo>
                  <a:lnTo>
                    <a:pt x="3190633" y="278612"/>
                  </a:lnTo>
                  <a:lnTo>
                    <a:pt x="3215678" y="348030"/>
                  </a:lnTo>
                  <a:lnTo>
                    <a:pt x="3218738" y="355955"/>
                  </a:lnTo>
                  <a:lnTo>
                    <a:pt x="3220707" y="364261"/>
                  </a:lnTo>
                  <a:lnTo>
                    <a:pt x="3221520" y="372732"/>
                  </a:lnTo>
                  <a:lnTo>
                    <a:pt x="3219373" y="382549"/>
                  </a:lnTo>
                  <a:lnTo>
                    <a:pt x="3211830" y="389940"/>
                  </a:lnTo>
                  <a:lnTo>
                    <a:pt x="3197199" y="394906"/>
                  </a:lnTo>
                  <a:lnTo>
                    <a:pt x="3173780" y="397446"/>
                  </a:lnTo>
                  <a:lnTo>
                    <a:pt x="3171431" y="398081"/>
                  </a:lnTo>
                  <a:lnTo>
                    <a:pt x="3170326" y="403707"/>
                  </a:lnTo>
                  <a:lnTo>
                    <a:pt x="3170275" y="412826"/>
                  </a:lnTo>
                  <a:lnTo>
                    <a:pt x="3172612" y="418719"/>
                  </a:lnTo>
                  <a:lnTo>
                    <a:pt x="3174949" y="418719"/>
                  </a:lnTo>
                  <a:lnTo>
                    <a:pt x="3202368" y="418249"/>
                  </a:lnTo>
                  <a:lnTo>
                    <a:pt x="3253067" y="416229"/>
                  </a:lnTo>
                  <a:lnTo>
                    <a:pt x="3279178" y="415772"/>
                  </a:lnTo>
                  <a:lnTo>
                    <a:pt x="3302546" y="416229"/>
                  </a:lnTo>
                  <a:lnTo>
                    <a:pt x="3348609" y="418249"/>
                  </a:lnTo>
                  <a:lnTo>
                    <a:pt x="3375253" y="418719"/>
                  </a:lnTo>
                  <a:lnTo>
                    <a:pt x="3377577" y="418719"/>
                  </a:lnTo>
                  <a:lnTo>
                    <a:pt x="3378746" y="415772"/>
                  </a:lnTo>
                  <a:lnTo>
                    <a:pt x="3379914" y="412826"/>
                  </a:lnTo>
                  <a:lnTo>
                    <a:pt x="3379978" y="408076"/>
                  </a:lnTo>
                  <a:close/>
                </a:path>
                <a:path w="4156709" h="1675765">
                  <a:moveTo>
                    <a:pt x="3677120" y="656971"/>
                  </a:moveTo>
                  <a:lnTo>
                    <a:pt x="3668191" y="590677"/>
                  </a:lnTo>
                  <a:lnTo>
                    <a:pt x="3662515" y="531063"/>
                  </a:lnTo>
                  <a:lnTo>
                    <a:pt x="3637635" y="534352"/>
                  </a:lnTo>
                  <a:lnTo>
                    <a:pt x="3597084" y="536968"/>
                  </a:lnTo>
                  <a:lnTo>
                    <a:pt x="3540925" y="538708"/>
                  </a:lnTo>
                  <a:lnTo>
                    <a:pt x="3469208" y="539330"/>
                  </a:lnTo>
                  <a:lnTo>
                    <a:pt x="3397770" y="538708"/>
                  </a:lnTo>
                  <a:lnTo>
                    <a:pt x="3342779" y="536968"/>
                  </a:lnTo>
                  <a:lnTo>
                    <a:pt x="3303397" y="534352"/>
                  </a:lnTo>
                  <a:lnTo>
                    <a:pt x="3278797" y="531063"/>
                  </a:lnTo>
                  <a:lnTo>
                    <a:pt x="3273310" y="560933"/>
                  </a:lnTo>
                  <a:lnTo>
                    <a:pt x="3267227" y="591794"/>
                  </a:lnTo>
                  <a:lnTo>
                    <a:pt x="3260382" y="622884"/>
                  </a:lnTo>
                  <a:lnTo>
                    <a:pt x="3252597" y="653415"/>
                  </a:lnTo>
                  <a:lnTo>
                    <a:pt x="3251428" y="656945"/>
                  </a:lnTo>
                  <a:lnTo>
                    <a:pt x="3258439" y="660501"/>
                  </a:lnTo>
                  <a:lnTo>
                    <a:pt x="3268319" y="660501"/>
                  </a:lnTo>
                  <a:lnTo>
                    <a:pt x="3272396" y="659320"/>
                  </a:lnTo>
                  <a:lnTo>
                    <a:pt x="3292271" y="621499"/>
                  </a:lnTo>
                  <a:lnTo>
                    <a:pt x="3320643" y="591667"/>
                  </a:lnTo>
                  <a:lnTo>
                    <a:pt x="3353714" y="571093"/>
                  </a:lnTo>
                  <a:lnTo>
                    <a:pt x="3386518" y="563435"/>
                  </a:lnTo>
                  <a:lnTo>
                    <a:pt x="3399917" y="563435"/>
                  </a:lnTo>
                  <a:lnTo>
                    <a:pt x="3411690" y="564540"/>
                  </a:lnTo>
                  <a:lnTo>
                    <a:pt x="3419424" y="568286"/>
                  </a:lnTo>
                  <a:lnTo>
                    <a:pt x="3423666" y="575348"/>
                  </a:lnTo>
                  <a:lnTo>
                    <a:pt x="3424948" y="586359"/>
                  </a:lnTo>
                  <a:lnTo>
                    <a:pt x="3424948" y="874585"/>
                  </a:lnTo>
                  <a:lnTo>
                    <a:pt x="3422980" y="894715"/>
                  </a:lnTo>
                  <a:lnTo>
                    <a:pt x="3414826" y="908989"/>
                  </a:lnTo>
                  <a:lnTo>
                    <a:pt x="3397199" y="918425"/>
                  </a:lnTo>
                  <a:lnTo>
                    <a:pt x="3366732" y="924001"/>
                  </a:lnTo>
                  <a:lnTo>
                    <a:pt x="3364382" y="924623"/>
                  </a:lnTo>
                  <a:lnTo>
                    <a:pt x="3362058" y="930516"/>
                  </a:lnTo>
                  <a:lnTo>
                    <a:pt x="3362058" y="939355"/>
                  </a:lnTo>
                  <a:lnTo>
                    <a:pt x="3364382" y="945261"/>
                  </a:lnTo>
                  <a:lnTo>
                    <a:pt x="3393871" y="944803"/>
                  </a:lnTo>
                  <a:lnTo>
                    <a:pt x="3443363" y="942784"/>
                  </a:lnTo>
                  <a:lnTo>
                    <a:pt x="3469208" y="942327"/>
                  </a:lnTo>
                  <a:lnTo>
                    <a:pt x="3494621" y="942784"/>
                  </a:lnTo>
                  <a:lnTo>
                    <a:pt x="3543477" y="944803"/>
                  </a:lnTo>
                  <a:lnTo>
                    <a:pt x="3572865" y="945261"/>
                  </a:lnTo>
                  <a:lnTo>
                    <a:pt x="3575215" y="939355"/>
                  </a:lnTo>
                  <a:lnTo>
                    <a:pt x="3575215" y="930465"/>
                  </a:lnTo>
                  <a:lnTo>
                    <a:pt x="3572865" y="924572"/>
                  </a:lnTo>
                  <a:lnTo>
                    <a:pt x="3570528" y="924001"/>
                  </a:lnTo>
                  <a:lnTo>
                    <a:pt x="3540048" y="918425"/>
                  </a:lnTo>
                  <a:lnTo>
                    <a:pt x="3522408" y="908989"/>
                  </a:lnTo>
                  <a:lnTo>
                    <a:pt x="3514267" y="894715"/>
                  </a:lnTo>
                  <a:lnTo>
                    <a:pt x="3512286" y="874585"/>
                  </a:lnTo>
                  <a:lnTo>
                    <a:pt x="3512286" y="586359"/>
                  </a:lnTo>
                  <a:lnTo>
                    <a:pt x="3513582" y="575830"/>
                  </a:lnTo>
                  <a:lnTo>
                    <a:pt x="3517823" y="568718"/>
                  </a:lnTo>
                  <a:lnTo>
                    <a:pt x="3525558" y="564705"/>
                  </a:lnTo>
                  <a:lnTo>
                    <a:pt x="3537331" y="563435"/>
                  </a:lnTo>
                  <a:lnTo>
                    <a:pt x="3555377" y="563435"/>
                  </a:lnTo>
                  <a:lnTo>
                    <a:pt x="3617239" y="590778"/>
                  </a:lnTo>
                  <a:lnTo>
                    <a:pt x="3655530" y="656945"/>
                  </a:lnTo>
                  <a:lnTo>
                    <a:pt x="3656063" y="658723"/>
                  </a:lnTo>
                  <a:lnTo>
                    <a:pt x="3660749" y="660501"/>
                  </a:lnTo>
                  <a:lnTo>
                    <a:pt x="3664254" y="660501"/>
                  </a:lnTo>
                  <a:lnTo>
                    <a:pt x="3671849" y="660501"/>
                  </a:lnTo>
                  <a:lnTo>
                    <a:pt x="3677120" y="656971"/>
                  </a:lnTo>
                  <a:close/>
                </a:path>
                <a:path w="4156709" h="1675765">
                  <a:moveTo>
                    <a:pt x="3900513" y="15684"/>
                  </a:moveTo>
                  <a:lnTo>
                    <a:pt x="3898760" y="9779"/>
                  </a:lnTo>
                  <a:lnTo>
                    <a:pt x="3876268" y="10337"/>
                  </a:lnTo>
                  <a:lnTo>
                    <a:pt x="3837800" y="12776"/>
                  </a:lnTo>
                  <a:lnTo>
                    <a:pt x="3817239" y="13322"/>
                  </a:lnTo>
                  <a:lnTo>
                    <a:pt x="3797858" y="12776"/>
                  </a:lnTo>
                  <a:lnTo>
                    <a:pt x="3760825" y="10337"/>
                  </a:lnTo>
                  <a:lnTo>
                    <a:pt x="3737457" y="9779"/>
                  </a:lnTo>
                  <a:lnTo>
                    <a:pt x="3735120" y="16230"/>
                  </a:lnTo>
                  <a:lnTo>
                    <a:pt x="3735120" y="25692"/>
                  </a:lnTo>
                  <a:lnTo>
                    <a:pt x="3736898" y="31013"/>
                  </a:lnTo>
                  <a:lnTo>
                    <a:pt x="3770693" y="37414"/>
                  </a:lnTo>
                  <a:lnTo>
                    <a:pt x="3790391" y="46824"/>
                  </a:lnTo>
                  <a:lnTo>
                    <a:pt x="3800805" y="60960"/>
                  </a:lnTo>
                  <a:lnTo>
                    <a:pt x="3803853" y="81013"/>
                  </a:lnTo>
                  <a:lnTo>
                    <a:pt x="3803853" y="301002"/>
                  </a:lnTo>
                  <a:lnTo>
                    <a:pt x="3537140" y="9842"/>
                  </a:lnTo>
                  <a:lnTo>
                    <a:pt x="3520021" y="10299"/>
                  </a:lnTo>
                  <a:lnTo>
                    <a:pt x="3493655" y="12319"/>
                  </a:lnTo>
                  <a:lnTo>
                    <a:pt x="3479495" y="12776"/>
                  </a:lnTo>
                  <a:lnTo>
                    <a:pt x="3465957" y="12319"/>
                  </a:lnTo>
                  <a:lnTo>
                    <a:pt x="3435845" y="10299"/>
                  </a:lnTo>
                  <a:lnTo>
                    <a:pt x="3417722" y="9842"/>
                  </a:lnTo>
                  <a:lnTo>
                    <a:pt x="3415995" y="16357"/>
                  </a:lnTo>
                  <a:lnTo>
                    <a:pt x="3415995" y="25209"/>
                  </a:lnTo>
                  <a:lnTo>
                    <a:pt x="3417735" y="31115"/>
                  </a:lnTo>
                  <a:lnTo>
                    <a:pt x="3420084" y="31115"/>
                  </a:lnTo>
                  <a:lnTo>
                    <a:pt x="3452241" y="38074"/>
                  </a:lnTo>
                  <a:lnTo>
                    <a:pt x="3471938" y="49784"/>
                  </a:lnTo>
                  <a:lnTo>
                    <a:pt x="3481717" y="67005"/>
                  </a:lnTo>
                  <a:lnTo>
                    <a:pt x="3484105" y="90512"/>
                  </a:lnTo>
                  <a:lnTo>
                    <a:pt x="3474199" y="348145"/>
                  </a:lnTo>
                  <a:lnTo>
                    <a:pt x="3471443" y="368261"/>
                  </a:lnTo>
                  <a:lnTo>
                    <a:pt x="3462197" y="382549"/>
                  </a:lnTo>
                  <a:lnTo>
                    <a:pt x="3443655" y="391985"/>
                  </a:lnTo>
                  <a:lnTo>
                    <a:pt x="3410178" y="398195"/>
                  </a:lnTo>
                  <a:lnTo>
                    <a:pt x="3407841" y="403453"/>
                  </a:lnTo>
                  <a:lnTo>
                    <a:pt x="3407841" y="413537"/>
                  </a:lnTo>
                  <a:lnTo>
                    <a:pt x="3410191" y="418820"/>
                  </a:lnTo>
                  <a:lnTo>
                    <a:pt x="3431717" y="418363"/>
                  </a:lnTo>
                  <a:lnTo>
                    <a:pt x="3468598" y="416331"/>
                  </a:lnTo>
                  <a:lnTo>
                    <a:pt x="3488791" y="415874"/>
                  </a:lnTo>
                  <a:lnTo>
                    <a:pt x="3508629" y="416331"/>
                  </a:lnTo>
                  <a:lnTo>
                    <a:pt x="3547414" y="418363"/>
                  </a:lnTo>
                  <a:lnTo>
                    <a:pt x="3570897" y="418820"/>
                  </a:lnTo>
                  <a:lnTo>
                    <a:pt x="3573246" y="412915"/>
                  </a:lnTo>
                  <a:lnTo>
                    <a:pt x="3573246" y="403453"/>
                  </a:lnTo>
                  <a:lnTo>
                    <a:pt x="3571468" y="398132"/>
                  </a:lnTo>
                  <a:lnTo>
                    <a:pt x="3537648" y="391985"/>
                  </a:lnTo>
                  <a:lnTo>
                    <a:pt x="3518509" y="382549"/>
                  </a:lnTo>
                  <a:lnTo>
                    <a:pt x="3508959" y="368261"/>
                  </a:lnTo>
                  <a:lnTo>
                    <a:pt x="3506838" y="348145"/>
                  </a:lnTo>
                  <a:lnTo>
                    <a:pt x="3510343" y="107569"/>
                  </a:lnTo>
                  <a:lnTo>
                    <a:pt x="3802075" y="422846"/>
                  </a:lnTo>
                  <a:lnTo>
                    <a:pt x="3805859" y="426339"/>
                  </a:lnTo>
                  <a:lnTo>
                    <a:pt x="3810939" y="428053"/>
                  </a:lnTo>
                  <a:lnTo>
                    <a:pt x="3816045" y="427558"/>
                  </a:lnTo>
                  <a:lnTo>
                    <a:pt x="3823614" y="427558"/>
                  </a:lnTo>
                  <a:lnTo>
                    <a:pt x="3827678" y="424599"/>
                  </a:lnTo>
                  <a:lnTo>
                    <a:pt x="3834104" y="81089"/>
                  </a:lnTo>
                  <a:lnTo>
                    <a:pt x="3836860" y="61048"/>
                  </a:lnTo>
                  <a:lnTo>
                    <a:pt x="3846169" y="46913"/>
                  </a:lnTo>
                  <a:lnTo>
                    <a:pt x="3864876" y="37503"/>
                  </a:lnTo>
                  <a:lnTo>
                    <a:pt x="3895801" y="31673"/>
                  </a:lnTo>
                  <a:lnTo>
                    <a:pt x="3898125" y="31102"/>
                  </a:lnTo>
                  <a:lnTo>
                    <a:pt x="3900462" y="25806"/>
                  </a:lnTo>
                  <a:lnTo>
                    <a:pt x="3900513" y="15684"/>
                  </a:lnTo>
                  <a:close/>
                </a:path>
                <a:path w="4156709" h="1675765">
                  <a:moveTo>
                    <a:pt x="4143667" y="1657032"/>
                  </a:moveTo>
                  <a:lnTo>
                    <a:pt x="12661" y="1657032"/>
                  </a:lnTo>
                  <a:lnTo>
                    <a:pt x="12661" y="1675231"/>
                  </a:lnTo>
                  <a:lnTo>
                    <a:pt x="4143667" y="1675231"/>
                  </a:lnTo>
                  <a:lnTo>
                    <a:pt x="4143667" y="1657032"/>
                  </a:lnTo>
                  <a:close/>
                </a:path>
                <a:path w="4156709" h="1675765">
                  <a:moveTo>
                    <a:pt x="4156329" y="542785"/>
                  </a:moveTo>
                  <a:lnTo>
                    <a:pt x="4153992" y="536321"/>
                  </a:lnTo>
                  <a:lnTo>
                    <a:pt x="4134434" y="536778"/>
                  </a:lnTo>
                  <a:lnTo>
                    <a:pt x="4105465" y="538797"/>
                  </a:lnTo>
                  <a:lnTo>
                    <a:pt x="4087596" y="539254"/>
                  </a:lnTo>
                  <a:lnTo>
                    <a:pt x="4066095" y="538797"/>
                  </a:lnTo>
                  <a:lnTo>
                    <a:pt x="4028567" y="536778"/>
                  </a:lnTo>
                  <a:lnTo>
                    <a:pt x="4003154" y="536321"/>
                  </a:lnTo>
                  <a:lnTo>
                    <a:pt x="4001401" y="542848"/>
                  </a:lnTo>
                  <a:lnTo>
                    <a:pt x="4001401" y="551688"/>
                  </a:lnTo>
                  <a:lnTo>
                    <a:pt x="4001973" y="557593"/>
                  </a:lnTo>
                  <a:lnTo>
                    <a:pt x="4004310" y="557593"/>
                  </a:lnTo>
                  <a:lnTo>
                    <a:pt x="4025049" y="561543"/>
                  </a:lnTo>
                  <a:lnTo>
                    <a:pt x="4038308" y="567143"/>
                  </a:lnTo>
                  <a:lnTo>
                    <a:pt x="4045343" y="574306"/>
                  </a:lnTo>
                  <a:lnTo>
                    <a:pt x="4047401" y="582891"/>
                  </a:lnTo>
                  <a:lnTo>
                    <a:pt x="4046347" y="589572"/>
                  </a:lnTo>
                  <a:lnTo>
                    <a:pt x="4044315" y="595985"/>
                  </a:lnTo>
                  <a:lnTo>
                    <a:pt x="4041356" y="602030"/>
                  </a:lnTo>
                  <a:lnTo>
                    <a:pt x="4037520" y="607580"/>
                  </a:lnTo>
                  <a:lnTo>
                    <a:pt x="3955402" y="731672"/>
                  </a:lnTo>
                  <a:lnTo>
                    <a:pt x="3876217" y="607580"/>
                  </a:lnTo>
                  <a:lnTo>
                    <a:pt x="3871620" y="600951"/>
                  </a:lnTo>
                  <a:lnTo>
                    <a:pt x="3868013" y="593763"/>
                  </a:lnTo>
                  <a:lnTo>
                    <a:pt x="3865461" y="586130"/>
                  </a:lnTo>
                  <a:lnTo>
                    <a:pt x="3863987" y="578167"/>
                  </a:lnTo>
                  <a:lnTo>
                    <a:pt x="3865981" y="571334"/>
                  </a:lnTo>
                  <a:lnTo>
                    <a:pt x="3872509" y="565683"/>
                  </a:lnTo>
                  <a:lnTo>
                    <a:pt x="3884384" y="561136"/>
                  </a:lnTo>
                  <a:lnTo>
                    <a:pt x="3902430" y="557580"/>
                  </a:lnTo>
                  <a:lnTo>
                    <a:pt x="3904767" y="557580"/>
                  </a:lnTo>
                  <a:lnTo>
                    <a:pt x="3907117" y="551675"/>
                  </a:lnTo>
                  <a:lnTo>
                    <a:pt x="3907117" y="542772"/>
                  </a:lnTo>
                  <a:lnTo>
                    <a:pt x="3905339" y="536308"/>
                  </a:lnTo>
                  <a:lnTo>
                    <a:pt x="3873627" y="536765"/>
                  </a:lnTo>
                  <a:lnTo>
                    <a:pt x="3818432" y="538784"/>
                  </a:lnTo>
                  <a:lnTo>
                    <a:pt x="3793553" y="539242"/>
                  </a:lnTo>
                  <a:lnTo>
                    <a:pt x="3770020" y="538784"/>
                  </a:lnTo>
                  <a:lnTo>
                    <a:pt x="3724262" y="536765"/>
                  </a:lnTo>
                  <a:lnTo>
                    <a:pt x="3700361" y="536308"/>
                  </a:lnTo>
                  <a:lnTo>
                    <a:pt x="3698024" y="542836"/>
                  </a:lnTo>
                  <a:lnTo>
                    <a:pt x="3698024" y="551675"/>
                  </a:lnTo>
                  <a:lnTo>
                    <a:pt x="3700361" y="557580"/>
                  </a:lnTo>
                  <a:lnTo>
                    <a:pt x="3702697" y="557580"/>
                  </a:lnTo>
                  <a:lnTo>
                    <a:pt x="3730472" y="563156"/>
                  </a:lnTo>
                  <a:lnTo>
                    <a:pt x="3751034" y="573100"/>
                  </a:lnTo>
                  <a:lnTo>
                    <a:pt x="3767226" y="587768"/>
                  </a:lnTo>
                  <a:lnTo>
                    <a:pt x="3781895" y="607580"/>
                  </a:lnTo>
                  <a:lnTo>
                    <a:pt x="3879710" y="762279"/>
                  </a:lnTo>
                  <a:lnTo>
                    <a:pt x="3879710" y="874610"/>
                  </a:lnTo>
                  <a:lnTo>
                    <a:pt x="3877653" y="894740"/>
                  </a:lnTo>
                  <a:lnTo>
                    <a:pt x="3869385" y="909027"/>
                  </a:lnTo>
                  <a:lnTo>
                    <a:pt x="3851719" y="918451"/>
                  </a:lnTo>
                  <a:lnTo>
                    <a:pt x="3821506" y="924026"/>
                  </a:lnTo>
                  <a:lnTo>
                    <a:pt x="3819169" y="924610"/>
                  </a:lnTo>
                  <a:lnTo>
                    <a:pt x="3816820" y="930490"/>
                  </a:lnTo>
                  <a:lnTo>
                    <a:pt x="3816820" y="939342"/>
                  </a:lnTo>
                  <a:lnTo>
                    <a:pt x="3819169" y="945248"/>
                  </a:lnTo>
                  <a:lnTo>
                    <a:pt x="3848557" y="944778"/>
                  </a:lnTo>
                  <a:lnTo>
                    <a:pt x="3897655" y="942759"/>
                  </a:lnTo>
                  <a:lnTo>
                    <a:pt x="3923398" y="942301"/>
                  </a:lnTo>
                  <a:lnTo>
                    <a:pt x="3948404" y="942759"/>
                  </a:lnTo>
                  <a:lnTo>
                    <a:pt x="3994302" y="944778"/>
                  </a:lnTo>
                  <a:lnTo>
                    <a:pt x="4022979" y="945248"/>
                  </a:lnTo>
                  <a:lnTo>
                    <a:pt x="4025315" y="939342"/>
                  </a:lnTo>
                  <a:lnTo>
                    <a:pt x="4025315" y="930490"/>
                  </a:lnTo>
                  <a:lnTo>
                    <a:pt x="4022979" y="924610"/>
                  </a:lnTo>
                  <a:lnTo>
                    <a:pt x="4020642" y="924026"/>
                  </a:lnTo>
                  <a:lnTo>
                    <a:pt x="3990898" y="918464"/>
                  </a:lnTo>
                  <a:lnTo>
                    <a:pt x="3974858" y="909027"/>
                  </a:lnTo>
                  <a:lnTo>
                    <a:pt x="3968318" y="894753"/>
                  </a:lnTo>
                  <a:lnTo>
                    <a:pt x="3967073" y="874610"/>
                  </a:lnTo>
                  <a:lnTo>
                    <a:pt x="3967073" y="761682"/>
                  </a:lnTo>
                  <a:lnTo>
                    <a:pt x="4072471" y="607568"/>
                  </a:lnTo>
                  <a:lnTo>
                    <a:pt x="4104640" y="572439"/>
                  </a:lnTo>
                  <a:lnTo>
                    <a:pt x="4149902" y="557568"/>
                  </a:lnTo>
                  <a:lnTo>
                    <a:pt x="4152823" y="557568"/>
                  </a:lnTo>
                  <a:lnTo>
                    <a:pt x="4156316" y="551726"/>
                  </a:lnTo>
                  <a:lnTo>
                    <a:pt x="4156329" y="5427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9">
              <a:extLst>
                <a:ext uri="{FF2B5EF4-FFF2-40B4-BE49-F238E27FC236}">
                  <a16:creationId xmlns:a16="http://schemas.microsoft.com/office/drawing/2014/main" id="{C55A99F7-A33F-0123-52A7-ABB9165BD808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36360" y="7639953"/>
              <a:ext cx="196151" cy="227668"/>
            </a:xfrm>
            <a:prstGeom prst="rect">
              <a:avLst/>
            </a:prstGeom>
          </p:spPr>
        </p:pic>
        <p:pic>
          <p:nvPicPr>
            <p:cNvPr id="42" name="object 20">
              <a:extLst>
                <a:ext uri="{FF2B5EF4-FFF2-40B4-BE49-F238E27FC236}">
                  <a16:creationId xmlns:a16="http://schemas.microsoft.com/office/drawing/2014/main" id="{87EC07DB-95B7-20B9-E531-71363146F00C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56559" y="7634738"/>
              <a:ext cx="247050" cy="238107"/>
            </a:xfrm>
            <a:prstGeom prst="rect">
              <a:avLst/>
            </a:prstGeom>
          </p:spPr>
        </p:pic>
        <p:sp>
          <p:nvSpPr>
            <p:cNvPr id="43" name="object 21">
              <a:extLst>
                <a:ext uri="{FF2B5EF4-FFF2-40B4-BE49-F238E27FC236}">
                  <a16:creationId xmlns:a16="http://schemas.microsoft.com/office/drawing/2014/main" id="{B52EBDD0-7B56-B369-D063-4D7F729686C6}"/>
                </a:ext>
              </a:extLst>
            </p:cNvPr>
            <p:cNvSpPr/>
            <p:nvPr/>
          </p:nvSpPr>
          <p:spPr>
            <a:xfrm>
              <a:off x="4198086" y="7533912"/>
              <a:ext cx="2491105" cy="427990"/>
            </a:xfrm>
            <a:custGeom>
              <a:avLst/>
              <a:gdLst/>
              <a:ahLst/>
              <a:cxnLst/>
              <a:rect l="l" t="t" r="r" b="b"/>
              <a:pathLst>
                <a:path w="2491104" h="427990">
                  <a:moveTo>
                    <a:pt x="380987" y="300621"/>
                  </a:moveTo>
                  <a:lnTo>
                    <a:pt x="372084" y="262089"/>
                  </a:lnTo>
                  <a:lnTo>
                    <a:pt x="346748" y="229412"/>
                  </a:lnTo>
                  <a:lnTo>
                    <a:pt x="312204" y="208419"/>
                  </a:lnTo>
                  <a:lnTo>
                    <a:pt x="307086" y="205308"/>
                  </a:lnTo>
                  <a:lnTo>
                    <a:pt x="288099" y="200634"/>
                  </a:lnTo>
                  <a:lnTo>
                    <a:pt x="288099" y="297510"/>
                  </a:lnTo>
                  <a:lnTo>
                    <a:pt x="281178" y="338848"/>
                  </a:lnTo>
                  <a:lnTo>
                    <a:pt x="262737" y="368998"/>
                  </a:lnTo>
                  <a:lnTo>
                    <a:pt x="236258" y="387451"/>
                  </a:lnTo>
                  <a:lnTo>
                    <a:pt x="205206" y="393712"/>
                  </a:lnTo>
                  <a:lnTo>
                    <a:pt x="179705" y="391134"/>
                  </a:lnTo>
                  <a:lnTo>
                    <a:pt x="163220" y="383324"/>
                  </a:lnTo>
                  <a:lnTo>
                    <a:pt x="154355" y="370166"/>
                  </a:lnTo>
                  <a:lnTo>
                    <a:pt x="151701" y="351548"/>
                  </a:lnTo>
                  <a:lnTo>
                    <a:pt x="151701" y="208419"/>
                  </a:lnTo>
                  <a:lnTo>
                    <a:pt x="205790" y="208419"/>
                  </a:lnTo>
                  <a:lnTo>
                    <a:pt x="240944" y="214515"/>
                  </a:lnTo>
                  <a:lnTo>
                    <a:pt x="266763" y="232054"/>
                  </a:lnTo>
                  <a:lnTo>
                    <a:pt x="282676" y="260057"/>
                  </a:lnTo>
                  <a:lnTo>
                    <a:pt x="288099" y="297510"/>
                  </a:lnTo>
                  <a:lnTo>
                    <a:pt x="288099" y="200634"/>
                  </a:lnTo>
                  <a:lnTo>
                    <a:pt x="255193" y="192532"/>
                  </a:lnTo>
                  <a:lnTo>
                    <a:pt x="282244" y="184023"/>
                  </a:lnTo>
                  <a:lnTo>
                    <a:pt x="297027" y="179387"/>
                  </a:lnTo>
                  <a:lnTo>
                    <a:pt x="328891" y="158229"/>
                  </a:lnTo>
                  <a:lnTo>
                    <a:pt x="349173" y="131064"/>
                  </a:lnTo>
                  <a:lnTo>
                    <a:pt x="356298" y="99885"/>
                  </a:lnTo>
                  <a:lnTo>
                    <a:pt x="347421" y="61569"/>
                  </a:lnTo>
                  <a:lnTo>
                    <a:pt x="321030" y="31724"/>
                  </a:lnTo>
                  <a:lnTo>
                    <a:pt x="317690" y="30238"/>
                  </a:lnTo>
                  <a:lnTo>
                    <a:pt x="277431" y="12344"/>
                  </a:lnTo>
                  <a:lnTo>
                    <a:pt x="262851" y="10680"/>
                  </a:lnTo>
                  <a:lnTo>
                    <a:pt x="262851" y="103847"/>
                  </a:lnTo>
                  <a:lnTo>
                    <a:pt x="258876" y="139433"/>
                  </a:lnTo>
                  <a:lnTo>
                    <a:pt x="246024" y="164426"/>
                  </a:lnTo>
                  <a:lnTo>
                    <a:pt x="222923" y="179184"/>
                  </a:lnTo>
                  <a:lnTo>
                    <a:pt x="188188" y="184023"/>
                  </a:lnTo>
                  <a:lnTo>
                    <a:pt x="151752" y="184023"/>
                  </a:lnTo>
                  <a:lnTo>
                    <a:pt x="151752" y="59931"/>
                  </a:lnTo>
                  <a:lnTo>
                    <a:pt x="153822" y="47028"/>
                  </a:lnTo>
                  <a:lnTo>
                    <a:pt x="159981" y="37744"/>
                  </a:lnTo>
                  <a:lnTo>
                    <a:pt x="170103" y="32131"/>
                  </a:lnTo>
                  <a:lnTo>
                    <a:pt x="184086" y="30238"/>
                  </a:lnTo>
                  <a:lnTo>
                    <a:pt x="193446" y="30238"/>
                  </a:lnTo>
                  <a:lnTo>
                    <a:pt x="224878" y="34658"/>
                  </a:lnTo>
                  <a:lnTo>
                    <a:pt x="246443" y="48145"/>
                  </a:lnTo>
                  <a:lnTo>
                    <a:pt x="258851" y="71081"/>
                  </a:lnTo>
                  <a:lnTo>
                    <a:pt x="262851" y="103847"/>
                  </a:lnTo>
                  <a:lnTo>
                    <a:pt x="262851" y="10680"/>
                  </a:lnTo>
                  <a:lnTo>
                    <a:pt x="243103" y="8420"/>
                  </a:lnTo>
                  <a:lnTo>
                    <a:pt x="216966" y="5435"/>
                  </a:lnTo>
                  <a:lnTo>
                    <a:pt x="189014" y="5905"/>
                  </a:lnTo>
                  <a:lnTo>
                    <a:pt x="136626" y="7950"/>
                  </a:lnTo>
                  <a:lnTo>
                    <a:pt x="109956" y="8420"/>
                  </a:lnTo>
                  <a:lnTo>
                    <a:pt x="83566" y="7950"/>
                  </a:lnTo>
                  <a:lnTo>
                    <a:pt x="32372" y="5905"/>
                  </a:lnTo>
                  <a:lnTo>
                    <a:pt x="4673" y="5435"/>
                  </a:lnTo>
                  <a:lnTo>
                    <a:pt x="2336" y="5435"/>
                  </a:lnTo>
                  <a:lnTo>
                    <a:pt x="0" y="11976"/>
                  </a:lnTo>
                  <a:lnTo>
                    <a:pt x="0" y="20866"/>
                  </a:lnTo>
                  <a:lnTo>
                    <a:pt x="2336" y="26771"/>
                  </a:lnTo>
                  <a:lnTo>
                    <a:pt x="4673" y="26771"/>
                  </a:lnTo>
                  <a:lnTo>
                    <a:pt x="35217" y="32740"/>
                  </a:lnTo>
                  <a:lnTo>
                    <a:pt x="53047" y="42443"/>
                  </a:lnTo>
                  <a:lnTo>
                    <a:pt x="61404" y="56921"/>
                  </a:lnTo>
                  <a:lnTo>
                    <a:pt x="63474" y="77254"/>
                  </a:lnTo>
                  <a:lnTo>
                    <a:pt x="63474" y="346887"/>
                  </a:lnTo>
                  <a:lnTo>
                    <a:pt x="61404" y="367220"/>
                  </a:lnTo>
                  <a:lnTo>
                    <a:pt x="53035" y="381635"/>
                  </a:lnTo>
                  <a:lnTo>
                    <a:pt x="35191" y="391160"/>
                  </a:lnTo>
                  <a:lnTo>
                    <a:pt x="4673" y="396773"/>
                  </a:lnTo>
                  <a:lnTo>
                    <a:pt x="2336" y="397332"/>
                  </a:lnTo>
                  <a:lnTo>
                    <a:pt x="0" y="403263"/>
                  </a:lnTo>
                  <a:lnTo>
                    <a:pt x="88" y="412432"/>
                  </a:lnTo>
                  <a:lnTo>
                    <a:pt x="2336" y="418109"/>
                  </a:lnTo>
                  <a:lnTo>
                    <a:pt x="4673" y="418109"/>
                  </a:lnTo>
                  <a:lnTo>
                    <a:pt x="33121" y="417639"/>
                  </a:lnTo>
                  <a:lnTo>
                    <a:pt x="87541" y="415607"/>
                  </a:lnTo>
                  <a:lnTo>
                    <a:pt x="114642" y="415137"/>
                  </a:lnTo>
                  <a:lnTo>
                    <a:pt x="142760" y="415607"/>
                  </a:lnTo>
                  <a:lnTo>
                    <a:pt x="201625" y="417639"/>
                  </a:lnTo>
                  <a:lnTo>
                    <a:pt x="231063" y="418109"/>
                  </a:lnTo>
                  <a:lnTo>
                    <a:pt x="259613" y="415137"/>
                  </a:lnTo>
                  <a:lnTo>
                    <a:pt x="285711" y="412432"/>
                  </a:lnTo>
                  <a:lnTo>
                    <a:pt x="327774" y="396392"/>
                  </a:lnTo>
                  <a:lnTo>
                    <a:pt x="330962" y="393712"/>
                  </a:lnTo>
                  <a:lnTo>
                    <a:pt x="357505" y="371436"/>
                  </a:lnTo>
                  <a:lnTo>
                    <a:pt x="375158" y="339026"/>
                  </a:lnTo>
                  <a:lnTo>
                    <a:pt x="380987" y="300621"/>
                  </a:lnTo>
                  <a:close/>
                </a:path>
                <a:path w="2491104" h="427990">
                  <a:moveTo>
                    <a:pt x="811885" y="295884"/>
                  </a:moveTo>
                  <a:lnTo>
                    <a:pt x="804240" y="291744"/>
                  </a:lnTo>
                  <a:lnTo>
                    <a:pt x="793076" y="291744"/>
                  </a:lnTo>
                  <a:lnTo>
                    <a:pt x="790168" y="292315"/>
                  </a:lnTo>
                  <a:lnTo>
                    <a:pt x="789571" y="294106"/>
                  </a:lnTo>
                  <a:lnTo>
                    <a:pt x="771067" y="332282"/>
                  </a:lnTo>
                  <a:lnTo>
                    <a:pt x="742861" y="363004"/>
                  </a:lnTo>
                  <a:lnTo>
                    <a:pt x="707593" y="383463"/>
                  </a:lnTo>
                  <a:lnTo>
                    <a:pt x="667905" y="390906"/>
                  </a:lnTo>
                  <a:lnTo>
                    <a:pt x="620864" y="390906"/>
                  </a:lnTo>
                  <a:lnTo>
                    <a:pt x="618337" y="391210"/>
                  </a:lnTo>
                  <a:lnTo>
                    <a:pt x="587603" y="368211"/>
                  </a:lnTo>
                  <a:lnTo>
                    <a:pt x="586778" y="355879"/>
                  </a:lnTo>
                  <a:lnTo>
                    <a:pt x="586778" y="219875"/>
                  </a:lnTo>
                  <a:lnTo>
                    <a:pt x="633869" y="219875"/>
                  </a:lnTo>
                  <a:lnTo>
                    <a:pt x="657555" y="223316"/>
                  </a:lnTo>
                  <a:lnTo>
                    <a:pt x="675678" y="234492"/>
                  </a:lnTo>
                  <a:lnTo>
                    <a:pt x="688187" y="254698"/>
                  </a:lnTo>
                  <a:lnTo>
                    <a:pt x="695540" y="287566"/>
                  </a:lnTo>
                  <a:lnTo>
                    <a:pt x="701421" y="289928"/>
                  </a:lnTo>
                  <a:lnTo>
                    <a:pt x="710222" y="289928"/>
                  </a:lnTo>
                  <a:lnTo>
                    <a:pt x="716064" y="287578"/>
                  </a:lnTo>
                  <a:lnTo>
                    <a:pt x="715606" y="264731"/>
                  </a:lnTo>
                  <a:lnTo>
                    <a:pt x="713600" y="228663"/>
                  </a:lnTo>
                  <a:lnTo>
                    <a:pt x="713143" y="209181"/>
                  </a:lnTo>
                  <a:lnTo>
                    <a:pt x="713600" y="189509"/>
                  </a:lnTo>
                  <a:lnTo>
                    <a:pt x="715606" y="152628"/>
                  </a:lnTo>
                  <a:lnTo>
                    <a:pt x="716064" y="129019"/>
                  </a:lnTo>
                  <a:lnTo>
                    <a:pt x="710222" y="127241"/>
                  </a:lnTo>
                  <a:lnTo>
                    <a:pt x="701471" y="127241"/>
                  </a:lnTo>
                  <a:lnTo>
                    <a:pt x="695591" y="129006"/>
                  </a:lnTo>
                  <a:lnTo>
                    <a:pt x="688187" y="162191"/>
                  </a:lnTo>
                  <a:lnTo>
                    <a:pt x="675678" y="181787"/>
                  </a:lnTo>
                  <a:lnTo>
                    <a:pt x="657555" y="192354"/>
                  </a:lnTo>
                  <a:lnTo>
                    <a:pt x="633869" y="195516"/>
                  </a:lnTo>
                  <a:lnTo>
                    <a:pt x="586841" y="195516"/>
                  </a:lnTo>
                  <a:lnTo>
                    <a:pt x="586841" y="68427"/>
                  </a:lnTo>
                  <a:lnTo>
                    <a:pt x="586524" y="66014"/>
                  </a:lnTo>
                  <a:lnTo>
                    <a:pt x="608558" y="34061"/>
                  </a:lnTo>
                  <a:lnTo>
                    <a:pt x="620928" y="32791"/>
                  </a:lnTo>
                  <a:lnTo>
                    <a:pt x="667969" y="32791"/>
                  </a:lnTo>
                  <a:lnTo>
                    <a:pt x="703160" y="39001"/>
                  </a:lnTo>
                  <a:lnTo>
                    <a:pt x="732116" y="56629"/>
                  </a:lnTo>
                  <a:lnTo>
                    <a:pt x="753694" y="84150"/>
                  </a:lnTo>
                  <a:lnTo>
                    <a:pt x="766737" y="120091"/>
                  </a:lnTo>
                  <a:lnTo>
                    <a:pt x="768553" y="122847"/>
                  </a:lnTo>
                  <a:lnTo>
                    <a:pt x="771652" y="124421"/>
                  </a:lnTo>
                  <a:lnTo>
                    <a:pt x="774928" y="124244"/>
                  </a:lnTo>
                  <a:lnTo>
                    <a:pt x="783132" y="124244"/>
                  </a:lnTo>
                  <a:lnTo>
                    <a:pt x="789025" y="120675"/>
                  </a:lnTo>
                  <a:lnTo>
                    <a:pt x="784377" y="88874"/>
                  </a:lnTo>
                  <a:lnTo>
                    <a:pt x="781075" y="61137"/>
                  </a:lnTo>
                  <a:lnTo>
                    <a:pt x="778510" y="33324"/>
                  </a:lnTo>
                  <a:lnTo>
                    <a:pt x="776681" y="5435"/>
                  </a:lnTo>
                  <a:lnTo>
                    <a:pt x="739978" y="6400"/>
                  </a:lnTo>
                  <a:lnTo>
                    <a:pt x="693039" y="7378"/>
                  </a:lnTo>
                  <a:lnTo>
                    <a:pt x="645871" y="8128"/>
                  </a:lnTo>
                  <a:lnTo>
                    <a:pt x="608520" y="8420"/>
                  </a:lnTo>
                  <a:lnTo>
                    <a:pt x="571004" y="8115"/>
                  </a:lnTo>
                  <a:lnTo>
                    <a:pt x="523506" y="7366"/>
                  </a:lnTo>
                  <a:lnTo>
                    <a:pt x="437464" y="5435"/>
                  </a:lnTo>
                  <a:lnTo>
                    <a:pt x="435127" y="11976"/>
                  </a:lnTo>
                  <a:lnTo>
                    <a:pt x="435127" y="20866"/>
                  </a:lnTo>
                  <a:lnTo>
                    <a:pt x="437464" y="26771"/>
                  </a:lnTo>
                  <a:lnTo>
                    <a:pt x="439801" y="26771"/>
                  </a:lnTo>
                  <a:lnTo>
                    <a:pt x="470344" y="32740"/>
                  </a:lnTo>
                  <a:lnTo>
                    <a:pt x="488175" y="42443"/>
                  </a:lnTo>
                  <a:lnTo>
                    <a:pt x="496531" y="56921"/>
                  </a:lnTo>
                  <a:lnTo>
                    <a:pt x="498602" y="77254"/>
                  </a:lnTo>
                  <a:lnTo>
                    <a:pt x="498602" y="346887"/>
                  </a:lnTo>
                  <a:lnTo>
                    <a:pt x="496519" y="367220"/>
                  </a:lnTo>
                  <a:lnTo>
                    <a:pt x="488162" y="381635"/>
                  </a:lnTo>
                  <a:lnTo>
                    <a:pt x="470319" y="391160"/>
                  </a:lnTo>
                  <a:lnTo>
                    <a:pt x="439801" y="396773"/>
                  </a:lnTo>
                  <a:lnTo>
                    <a:pt x="437464" y="397332"/>
                  </a:lnTo>
                  <a:lnTo>
                    <a:pt x="435127" y="403263"/>
                  </a:lnTo>
                  <a:lnTo>
                    <a:pt x="435127" y="412203"/>
                  </a:lnTo>
                  <a:lnTo>
                    <a:pt x="437464" y="418109"/>
                  </a:lnTo>
                  <a:lnTo>
                    <a:pt x="477253" y="417144"/>
                  </a:lnTo>
                  <a:lnTo>
                    <a:pt x="526440" y="416179"/>
                  </a:lnTo>
                  <a:lnTo>
                    <a:pt x="575970" y="415442"/>
                  </a:lnTo>
                  <a:lnTo>
                    <a:pt x="614413" y="415137"/>
                  </a:lnTo>
                  <a:lnTo>
                    <a:pt x="652132" y="415442"/>
                  </a:lnTo>
                  <a:lnTo>
                    <a:pt x="700100" y="416179"/>
                  </a:lnTo>
                  <a:lnTo>
                    <a:pt x="747852" y="417144"/>
                  </a:lnTo>
                  <a:lnTo>
                    <a:pt x="784898" y="418109"/>
                  </a:lnTo>
                  <a:lnTo>
                    <a:pt x="790257" y="389013"/>
                  </a:lnTo>
                  <a:lnTo>
                    <a:pt x="796505" y="358330"/>
                  </a:lnTo>
                  <a:lnTo>
                    <a:pt x="803389" y="328015"/>
                  </a:lnTo>
                  <a:lnTo>
                    <a:pt x="811885" y="295884"/>
                  </a:lnTo>
                  <a:close/>
                </a:path>
                <a:path w="2491104" h="427990">
                  <a:moveTo>
                    <a:pt x="1082395" y="412153"/>
                  </a:moveTo>
                  <a:lnTo>
                    <a:pt x="1082370" y="403301"/>
                  </a:lnTo>
                  <a:lnTo>
                    <a:pt x="1080617" y="397370"/>
                  </a:lnTo>
                  <a:lnTo>
                    <a:pt x="1047267" y="391160"/>
                  </a:lnTo>
                  <a:lnTo>
                    <a:pt x="1029639" y="381635"/>
                  </a:lnTo>
                  <a:lnTo>
                    <a:pt x="1021473" y="367220"/>
                  </a:lnTo>
                  <a:lnTo>
                    <a:pt x="1019492" y="346887"/>
                  </a:lnTo>
                  <a:lnTo>
                    <a:pt x="1019492" y="77254"/>
                  </a:lnTo>
                  <a:lnTo>
                    <a:pt x="1021473" y="56921"/>
                  </a:lnTo>
                  <a:lnTo>
                    <a:pt x="1029639" y="42430"/>
                  </a:lnTo>
                  <a:lnTo>
                    <a:pt x="1047267" y="32727"/>
                  </a:lnTo>
                  <a:lnTo>
                    <a:pt x="1077696" y="26771"/>
                  </a:lnTo>
                  <a:lnTo>
                    <a:pt x="1080604" y="26771"/>
                  </a:lnTo>
                  <a:lnTo>
                    <a:pt x="1082370" y="20866"/>
                  </a:lnTo>
                  <a:lnTo>
                    <a:pt x="1082370" y="11976"/>
                  </a:lnTo>
                  <a:lnTo>
                    <a:pt x="1080617" y="5435"/>
                  </a:lnTo>
                  <a:lnTo>
                    <a:pt x="1050455" y="5905"/>
                  </a:lnTo>
                  <a:lnTo>
                    <a:pt x="1001306" y="7950"/>
                  </a:lnTo>
                  <a:lnTo>
                    <a:pt x="975398" y="8420"/>
                  </a:lnTo>
                  <a:lnTo>
                    <a:pt x="949388" y="7950"/>
                  </a:lnTo>
                  <a:lnTo>
                    <a:pt x="899591" y="5905"/>
                  </a:lnTo>
                  <a:lnTo>
                    <a:pt x="869581" y="5435"/>
                  </a:lnTo>
                  <a:lnTo>
                    <a:pt x="867244" y="11976"/>
                  </a:lnTo>
                  <a:lnTo>
                    <a:pt x="867244" y="20866"/>
                  </a:lnTo>
                  <a:lnTo>
                    <a:pt x="869594" y="26771"/>
                  </a:lnTo>
                  <a:lnTo>
                    <a:pt x="871931" y="26771"/>
                  </a:lnTo>
                  <a:lnTo>
                    <a:pt x="902690" y="32740"/>
                  </a:lnTo>
                  <a:lnTo>
                    <a:pt x="920496" y="42443"/>
                  </a:lnTo>
                  <a:lnTo>
                    <a:pt x="928712" y="56921"/>
                  </a:lnTo>
                  <a:lnTo>
                    <a:pt x="930706" y="77254"/>
                  </a:lnTo>
                  <a:lnTo>
                    <a:pt x="930706" y="346887"/>
                  </a:lnTo>
                  <a:lnTo>
                    <a:pt x="928712" y="367220"/>
                  </a:lnTo>
                  <a:lnTo>
                    <a:pt x="920496" y="381635"/>
                  </a:lnTo>
                  <a:lnTo>
                    <a:pt x="902690" y="391160"/>
                  </a:lnTo>
                  <a:lnTo>
                    <a:pt x="871931" y="396773"/>
                  </a:lnTo>
                  <a:lnTo>
                    <a:pt x="869581" y="397332"/>
                  </a:lnTo>
                  <a:lnTo>
                    <a:pt x="867244" y="403263"/>
                  </a:lnTo>
                  <a:lnTo>
                    <a:pt x="867244" y="412203"/>
                  </a:lnTo>
                  <a:lnTo>
                    <a:pt x="869594" y="418109"/>
                  </a:lnTo>
                  <a:lnTo>
                    <a:pt x="899579" y="417639"/>
                  </a:lnTo>
                  <a:lnTo>
                    <a:pt x="949401" y="415607"/>
                  </a:lnTo>
                  <a:lnTo>
                    <a:pt x="975398" y="415137"/>
                  </a:lnTo>
                  <a:lnTo>
                    <a:pt x="1001293" y="415607"/>
                  </a:lnTo>
                  <a:lnTo>
                    <a:pt x="1050455" y="417639"/>
                  </a:lnTo>
                  <a:lnTo>
                    <a:pt x="1077696" y="418109"/>
                  </a:lnTo>
                  <a:lnTo>
                    <a:pt x="1080630" y="418109"/>
                  </a:lnTo>
                  <a:lnTo>
                    <a:pt x="1082395" y="412153"/>
                  </a:lnTo>
                  <a:close/>
                </a:path>
                <a:path w="2491104" h="427990">
                  <a:moveTo>
                    <a:pt x="1582712" y="407441"/>
                  </a:moveTo>
                  <a:lnTo>
                    <a:pt x="1582686" y="403199"/>
                  </a:lnTo>
                  <a:lnTo>
                    <a:pt x="1581543" y="397408"/>
                  </a:lnTo>
                  <a:lnTo>
                    <a:pt x="1579206" y="396811"/>
                  </a:lnTo>
                  <a:lnTo>
                    <a:pt x="1551292" y="391566"/>
                  </a:lnTo>
                  <a:lnTo>
                    <a:pt x="1531861" y="382930"/>
                  </a:lnTo>
                  <a:lnTo>
                    <a:pt x="1518170" y="370827"/>
                  </a:lnTo>
                  <a:lnTo>
                    <a:pt x="1507464" y="355231"/>
                  </a:lnTo>
                  <a:lnTo>
                    <a:pt x="1428902" y="229831"/>
                  </a:lnTo>
                  <a:lnTo>
                    <a:pt x="1419275" y="214464"/>
                  </a:lnTo>
                  <a:lnTo>
                    <a:pt x="1434096" y="207797"/>
                  </a:lnTo>
                  <a:lnTo>
                    <a:pt x="1456436" y="197739"/>
                  </a:lnTo>
                  <a:lnTo>
                    <a:pt x="1483728" y="175120"/>
                  </a:lnTo>
                  <a:lnTo>
                    <a:pt x="1500543" y="146481"/>
                  </a:lnTo>
                  <a:lnTo>
                    <a:pt x="1506283" y="111721"/>
                  </a:lnTo>
                  <a:lnTo>
                    <a:pt x="1500225" y="77393"/>
                  </a:lnTo>
                  <a:lnTo>
                    <a:pt x="1481747" y="48094"/>
                  </a:lnTo>
                  <a:lnTo>
                    <a:pt x="1457159" y="30238"/>
                  </a:lnTo>
                  <a:lnTo>
                    <a:pt x="1450428" y="25349"/>
                  </a:lnTo>
                  <a:lnTo>
                    <a:pt x="1413395" y="13106"/>
                  </a:lnTo>
                  <a:lnTo>
                    <a:pt x="1413395" y="117525"/>
                  </a:lnTo>
                  <a:lnTo>
                    <a:pt x="1408684" y="157695"/>
                  </a:lnTo>
                  <a:lnTo>
                    <a:pt x="1393774" y="185826"/>
                  </a:lnTo>
                  <a:lnTo>
                    <a:pt x="1367510" y="202374"/>
                  </a:lnTo>
                  <a:lnTo>
                    <a:pt x="1328737" y="207797"/>
                  </a:lnTo>
                  <a:lnTo>
                    <a:pt x="1320469" y="207772"/>
                  </a:lnTo>
                  <a:lnTo>
                    <a:pt x="1312214" y="207365"/>
                  </a:lnTo>
                  <a:lnTo>
                    <a:pt x="1303997" y="206590"/>
                  </a:lnTo>
                  <a:lnTo>
                    <a:pt x="1295806" y="205435"/>
                  </a:lnTo>
                  <a:lnTo>
                    <a:pt x="1295806" y="71805"/>
                  </a:lnTo>
                  <a:lnTo>
                    <a:pt x="1297025" y="53289"/>
                  </a:lnTo>
                  <a:lnTo>
                    <a:pt x="1302931" y="40335"/>
                  </a:lnTo>
                  <a:lnTo>
                    <a:pt x="1316888" y="32727"/>
                  </a:lnTo>
                  <a:lnTo>
                    <a:pt x="1342250" y="30238"/>
                  </a:lnTo>
                  <a:lnTo>
                    <a:pt x="1374698" y="36042"/>
                  </a:lnTo>
                  <a:lnTo>
                    <a:pt x="1396784" y="52971"/>
                  </a:lnTo>
                  <a:lnTo>
                    <a:pt x="1409382" y="80365"/>
                  </a:lnTo>
                  <a:lnTo>
                    <a:pt x="1413395" y="117525"/>
                  </a:lnTo>
                  <a:lnTo>
                    <a:pt x="1413395" y="13106"/>
                  </a:lnTo>
                  <a:lnTo>
                    <a:pt x="1405839" y="10604"/>
                  </a:lnTo>
                  <a:lnTo>
                    <a:pt x="1380718" y="8343"/>
                  </a:lnTo>
                  <a:lnTo>
                    <a:pt x="1347546" y="5359"/>
                  </a:lnTo>
                  <a:lnTo>
                    <a:pt x="1321498" y="5829"/>
                  </a:lnTo>
                  <a:lnTo>
                    <a:pt x="1277594" y="7886"/>
                  </a:lnTo>
                  <a:lnTo>
                    <a:pt x="1252893" y="8343"/>
                  </a:lnTo>
                  <a:lnTo>
                    <a:pt x="1226807" y="7886"/>
                  </a:lnTo>
                  <a:lnTo>
                    <a:pt x="1176832" y="5829"/>
                  </a:lnTo>
                  <a:lnTo>
                    <a:pt x="1149413" y="5359"/>
                  </a:lnTo>
                  <a:lnTo>
                    <a:pt x="1146505" y="5359"/>
                  </a:lnTo>
                  <a:lnTo>
                    <a:pt x="1144739" y="11912"/>
                  </a:lnTo>
                  <a:lnTo>
                    <a:pt x="1144739" y="20789"/>
                  </a:lnTo>
                  <a:lnTo>
                    <a:pt x="1146492" y="26708"/>
                  </a:lnTo>
                  <a:lnTo>
                    <a:pt x="1149413" y="26708"/>
                  </a:lnTo>
                  <a:lnTo>
                    <a:pt x="1179614" y="32664"/>
                  </a:lnTo>
                  <a:lnTo>
                    <a:pt x="1197279" y="42367"/>
                  </a:lnTo>
                  <a:lnTo>
                    <a:pt x="1205560" y="56857"/>
                  </a:lnTo>
                  <a:lnTo>
                    <a:pt x="1207617" y="77177"/>
                  </a:lnTo>
                  <a:lnTo>
                    <a:pt x="1207617" y="346824"/>
                  </a:lnTo>
                  <a:lnTo>
                    <a:pt x="1205560" y="367144"/>
                  </a:lnTo>
                  <a:lnTo>
                    <a:pt x="1197254" y="381571"/>
                  </a:lnTo>
                  <a:lnTo>
                    <a:pt x="1179588" y="391083"/>
                  </a:lnTo>
                  <a:lnTo>
                    <a:pt x="1146505" y="397256"/>
                  </a:lnTo>
                  <a:lnTo>
                    <a:pt x="1144739" y="403199"/>
                  </a:lnTo>
                  <a:lnTo>
                    <a:pt x="1144739" y="412153"/>
                  </a:lnTo>
                  <a:lnTo>
                    <a:pt x="1146492" y="418033"/>
                  </a:lnTo>
                  <a:lnTo>
                    <a:pt x="1149413" y="418033"/>
                  </a:lnTo>
                  <a:lnTo>
                    <a:pt x="1176655" y="417563"/>
                  </a:lnTo>
                  <a:lnTo>
                    <a:pt x="1225816" y="415531"/>
                  </a:lnTo>
                  <a:lnTo>
                    <a:pt x="1251712" y="415074"/>
                  </a:lnTo>
                  <a:lnTo>
                    <a:pt x="1277340" y="415531"/>
                  </a:lnTo>
                  <a:lnTo>
                    <a:pt x="1325295" y="417563"/>
                  </a:lnTo>
                  <a:lnTo>
                    <a:pt x="1352245" y="418033"/>
                  </a:lnTo>
                  <a:lnTo>
                    <a:pt x="1354594" y="418033"/>
                  </a:lnTo>
                  <a:lnTo>
                    <a:pt x="1355750" y="415074"/>
                  </a:lnTo>
                  <a:lnTo>
                    <a:pt x="1356893" y="412153"/>
                  </a:lnTo>
                  <a:lnTo>
                    <a:pt x="1356918" y="403199"/>
                  </a:lnTo>
                  <a:lnTo>
                    <a:pt x="1354594" y="397306"/>
                  </a:lnTo>
                  <a:lnTo>
                    <a:pt x="1352245" y="396697"/>
                  </a:lnTo>
                  <a:lnTo>
                    <a:pt x="1321854" y="391083"/>
                  </a:lnTo>
                  <a:lnTo>
                    <a:pt x="1304848" y="381571"/>
                  </a:lnTo>
                  <a:lnTo>
                    <a:pt x="1297432" y="367144"/>
                  </a:lnTo>
                  <a:lnTo>
                    <a:pt x="1295806" y="346824"/>
                  </a:lnTo>
                  <a:lnTo>
                    <a:pt x="1295806" y="229831"/>
                  </a:lnTo>
                  <a:lnTo>
                    <a:pt x="1335138" y="236969"/>
                  </a:lnTo>
                  <a:lnTo>
                    <a:pt x="1361655" y="269036"/>
                  </a:lnTo>
                  <a:lnTo>
                    <a:pt x="1443367" y="418109"/>
                  </a:lnTo>
                  <a:lnTo>
                    <a:pt x="1458099" y="417639"/>
                  </a:lnTo>
                  <a:lnTo>
                    <a:pt x="1492161" y="415607"/>
                  </a:lnTo>
                  <a:lnTo>
                    <a:pt x="1506867" y="415137"/>
                  </a:lnTo>
                  <a:lnTo>
                    <a:pt x="1520456" y="415607"/>
                  </a:lnTo>
                  <a:lnTo>
                    <a:pt x="1559280" y="417639"/>
                  </a:lnTo>
                  <a:lnTo>
                    <a:pt x="1576819" y="418109"/>
                  </a:lnTo>
                  <a:lnTo>
                    <a:pt x="1579765" y="418109"/>
                  </a:lnTo>
                  <a:lnTo>
                    <a:pt x="1580946" y="415137"/>
                  </a:lnTo>
                  <a:lnTo>
                    <a:pt x="1582127" y="412153"/>
                  </a:lnTo>
                  <a:lnTo>
                    <a:pt x="1582712" y="407441"/>
                  </a:lnTo>
                  <a:close/>
                </a:path>
                <a:path w="2491104" h="427990">
                  <a:moveTo>
                    <a:pt x="2042490" y="20789"/>
                  </a:moveTo>
                  <a:lnTo>
                    <a:pt x="2042452" y="11912"/>
                  </a:lnTo>
                  <a:lnTo>
                    <a:pt x="2040102" y="5372"/>
                  </a:lnTo>
                  <a:lnTo>
                    <a:pt x="2017750" y="5829"/>
                  </a:lnTo>
                  <a:lnTo>
                    <a:pt x="1983028" y="7874"/>
                  </a:lnTo>
                  <a:lnTo>
                    <a:pt x="1963674" y="8343"/>
                  </a:lnTo>
                  <a:lnTo>
                    <a:pt x="1943912" y="7874"/>
                  </a:lnTo>
                  <a:lnTo>
                    <a:pt x="1908124" y="5829"/>
                  </a:lnTo>
                  <a:lnTo>
                    <a:pt x="1886686" y="5372"/>
                  </a:lnTo>
                  <a:lnTo>
                    <a:pt x="1884337" y="11899"/>
                  </a:lnTo>
                  <a:lnTo>
                    <a:pt x="1884337" y="20789"/>
                  </a:lnTo>
                  <a:lnTo>
                    <a:pt x="1886686" y="26695"/>
                  </a:lnTo>
                  <a:lnTo>
                    <a:pt x="1889023" y="26695"/>
                  </a:lnTo>
                  <a:lnTo>
                    <a:pt x="1919732" y="32664"/>
                  </a:lnTo>
                  <a:lnTo>
                    <a:pt x="1937969" y="42367"/>
                  </a:lnTo>
                  <a:lnTo>
                    <a:pt x="1946719" y="56857"/>
                  </a:lnTo>
                  <a:lnTo>
                    <a:pt x="1948980" y="77177"/>
                  </a:lnTo>
                  <a:lnTo>
                    <a:pt x="1948980" y="257721"/>
                  </a:lnTo>
                  <a:lnTo>
                    <a:pt x="1941893" y="316903"/>
                  </a:lnTo>
                  <a:lnTo>
                    <a:pt x="1920976" y="359664"/>
                  </a:lnTo>
                  <a:lnTo>
                    <a:pt x="1886724" y="385610"/>
                  </a:lnTo>
                  <a:lnTo>
                    <a:pt x="1839633" y="394335"/>
                  </a:lnTo>
                  <a:lnTo>
                    <a:pt x="1792046" y="387642"/>
                  </a:lnTo>
                  <a:lnTo>
                    <a:pt x="1757845" y="365683"/>
                  </a:lnTo>
                  <a:lnTo>
                    <a:pt x="1737194" y="325691"/>
                  </a:lnTo>
                  <a:lnTo>
                    <a:pt x="1730286" y="264858"/>
                  </a:lnTo>
                  <a:lnTo>
                    <a:pt x="1730286" y="77177"/>
                  </a:lnTo>
                  <a:lnTo>
                    <a:pt x="1732280" y="56845"/>
                  </a:lnTo>
                  <a:lnTo>
                    <a:pt x="1740496" y="42354"/>
                  </a:lnTo>
                  <a:lnTo>
                    <a:pt x="1758315" y="32651"/>
                  </a:lnTo>
                  <a:lnTo>
                    <a:pt x="1789074" y="26695"/>
                  </a:lnTo>
                  <a:lnTo>
                    <a:pt x="1791411" y="26695"/>
                  </a:lnTo>
                  <a:lnTo>
                    <a:pt x="1793748" y="20789"/>
                  </a:lnTo>
                  <a:lnTo>
                    <a:pt x="1793748" y="11912"/>
                  </a:lnTo>
                  <a:lnTo>
                    <a:pt x="1791411" y="5372"/>
                  </a:lnTo>
                  <a:lnTo>
                    <a:pt x="1761756" y="5829"/>
                  </a:lnTo>
                  <a:lnTo>
                    <a:pt x="1712175" y="7874"/>
                  </a:lnTo>
                  <a:lnTo>
                    <a:pt x="1686179" y="8343"/>
                  </a:lnTo>
                  <a:lnTo>
                    <a:pt x="1660182" y="7874"/>
                  </a:lnTo>
                  <a:lnTo>
                    <a:pt x="1610626" y="5829"/>
                  </a:lnTo>
                  <a:lnTo>
                    <a:pt x="1580959" y="5372"/>
                  </a:lnTo>
                  <a:lnTo>
                    <a:pt x="1578635" y="11899"/>
                  </a:lnTo>
                  <a:lnTo>
                    <a:pt x="1578635" y="20789"/>
                  </a:lnTo>
                  <a:lnTo>
                    <a:pt x="1580959" y="26695"/>
                  </a:lnTo>
                  <a:lnTo>
                    <a:pt x="1583309" y="26695"/>
                  </a:lnTo>
                  <a:lnTo>
                    <a:pt x="1614068" y="32664"/>
                  </a:lnTo>
                  <a:lnTo>
                    <a:pt x="1631886" y="42367"/>
                  </a:lnTo>
                  <a:lnTo>
                    <a:pt x="1640116" y="56857"/>
                  </a:lnTo>
                  <a:lnTo>
                    <a:pt x="1642110" y="77177"/>
                  </a:lnTo>
                  <a:lnTo>
                    <a:pt x="1642110" y="258914"/>
                  </a:lnTo>
                  <a:lnTo>
                    <a:pt x="1647202" y="307924"/>
                  </a:lnTo>
                  <a:lnTo>
                    <a:pt x="1662493" y="349377"/>
                  </a:lnTo>
                  <a:lnTo>
                    <a:pt x="1687969" y="382676"/>
                  </a:lnTo>
                  <a:lnTo>
                    <a:pt x="1723631" y="407225"/>
                  </a:lnTo>
                  <a:lnTo>
                    <a:pt x="1769491" y="422402"/>
                  </a:lnTo>
                  <a:lnTo>
                    <a:pt x="1825536" y="427596"/>
                  </a:lnTo>
                  <a:lnTo>
                    <a:pt x="1873351" y="421728"/>
                  </a:lnTo>
                  <a:lnTo>
                    <a:pt x="1911794" y="405155"/>
                  </a:lnTo>
                  <a:lnTo>
                    <a:pt x="1941144" y="379488"/>
                  </a:lnTo>
                  <a:lnTo>
                    <a:pt x="1961718" y="346290"/>
                  </a:lnTo>
                  <a:lnTo>
                    <a:pt x="1973846" y="307162"/>
                  </a:lnTo>
                  <a:lnTo>
                    <a:pt x="1977809" y="263677"/>
                  </a:lnTo>
                  <a:lnTo>
                    <a:pt x="1977809" y="77177"/>
                  </a:lnTo>
                  <a:lnTo>
                    <a:pt x="1979993" y="56337"/>
                  </a:lnTo>
                  <a:lnTo>
                    <a:pt x="1988616" y="41910"/>
                  </a:lnTo>
                  <a:lnTo>
                    <a:pt x="2006828" y="32486"/>
                  </a:lnTo>
                  <a:lnTo>
                    <a:pt x="2037791" y="26695"/>
                  </a:lnTo>
                  <a:lnTo>
                    <a:pt x="2040140" y="26695"/>
                  </a:lnTo>
                  <a:lnTo>
                    <a:pt x="2042490" y="20789"/>
                  </a:lnTo>
                  <a:close/>
                </a:path>
                <a:path w="2491104" h="427990">
                  <a:moveTo>
                    <a:pt x="2491092" y="127088"/>
                  </a:moveTo>
                  <a:lnTo>
                    <a:pt x="2486025" y="91782"/>
                  </a:lnTo>
                  <a:lnTo>
                    <a:pt x="2482164" y="60210"/>
                  </a:lnTo>
                  <a:lnTo>
                    <a:pt x="2478963" y="29413"/>
                  </a:lnTo>
                  <a:lnTo>
                    <a:pt x="2476436" y="0"/>
                  </a:lnTo>
                  <a:lnTo>
                    <a:pt x="2451316" y="3289"/>
                  </a:lnTo>
                  <a:lnTo>
                    <a:pt x="2410371" y="5905"/>
                  </a:lnTo>
                  <a:lnTo>
                    <a:pt x="2353665" y="7645"/>
                  </a:lnTo>
                  <a:lnTo>
                    <a:pt x="2281250" y="8267"/>
                  </a:lnTo>
                  <a:lnTo>
                    <a:pt x="2209127" y="7645"/>
                  </a:lnTo>
                  <a:lnTo>
                    <a:pt x="2153589" y="5905"/>
                  </a:lnTo>
                  <a:lnTo>
                    <a:pt x="2113826" y="3289"/>
                  </a:lnTo>
                  <a:lnTo>
                    <a:pt x="2088997" y="0"/>
                  </a:lnTo>
                  <a:lnTo>
                    <a:pt x="2083447" y="30162"/>
                  </a:lnTo>
                  <a:lnTo>
                    <a:pt x="2077300" y="61328"/>
                  </a:lnTo>
                  <a:lnTo>
                    <a:pt x="2070392" y="92710"/>
                  </a:lnTo>
                  <a:lnTo>
                    <a:pt x="2062530" y="123532"/>
                  </a:lnTo>
                  <a:lnTo>
                    <a:pt x="2061349" y="127088"/>
                  </a:lnTo>
                  <a:lnTo>
                    <a:pt x="2068423" y="130632"/>
                  </a:lnTo>
                  <a:lnTo>
                    <a:pt x="2078405" y="130632"/>
                  </a:lnTo>
                  <a:lnTo>
                    <a:pt x="2082533" y="129451"/>
                  </a:lnTo>
                  <a:lnTo>
                    <a:pt x="2102599" y="91287"/>
                  </a:lnTo>
                  <a:lnTo>
                    <a:pt x="2131250" y="61175"/>
                  </a:lnTo>
                  <a:lnTo>
                    <a:pt x="2164638" y="40411"/>
                  </a:lnTo>
                  <a:lnTo>
                    <a:pt x="2197747" y="32664"/>
                  </a:lnTo>
                  <a:lnTo>
                    <a:pt x="2211260" y="32664"/>
                  </a:lnTo>
                  <a:lnTo>
                    <a:pt x="2223160" y="33782"/>
                  </a:lnTo>
                  <a:lnTo>
                    <a:pt x="2230958" y="37566"/>
                  </a:lnTo>
                  <a:lnTo>
                    <a:pt x="2235238" y="44691"/>
                  </a:lnTo>
                  <a:lnTo>
                    <a:pt x="2236546" y="55816"/>
                  </a:lnTo>
                  <a:lnTo>
                    <a:pt x="2236546" y="346875"/>
                  </a:lnTo>
                  <a:lnTo>
                    <a:pt x="2234552" y="367195"/>
                  </a:lnTo>
                  <a:lnTo>
                    <a:pt x="2226322" y="381609"/>
                  </a:lnTo>
                  <a:lnTo>
                    <a:pt x="2208517" y="391134"/>
                  </a:lnTo>
                  <a:lnTo>
                    <a:pt x="2177758" y="396748"/>
                  </a:lnTo>
                  <a:lnTo>
                    <a:pt x="2175408" y="397306"/>
                  </a:lnTo>
                  <a:lnTo>
                    <a:pt x="2173071" y="403237"/>
                  </a:lnTo>
                  <a:lnTo>
                    <a:pt x="2173071" y="412178"/>
                  </a:lnTo>
                  <a:lnTo>
                    <a:pt x="2175408" y="418084"/>
                  </a:lnTo>
                  <a:lnTo>
                    <a:pt x="2205151" y="417614"/>
                  </a:lnTo>
                  <a:lnTo>
                    <a:pt x="2255126" y="415582"/>
                  </a:lnTo>
                  <a:lnTo>
                    <a:pt x="2281212" y="415112"/>
                  </a:lnTo>
                  <a:lnTo>
                    <a:pt x="2306878" y="415582"/>
                  </a:lnTo>
                  <a:lnTo>
                    <a:pt x="2356205" y="417614"/>
                  </a:lnTo>
                  <a:lnTo>
                    <a:pt x="2385860" y="418084"/>
                  </a:lnTo>
                  <a:lnTo>
                    <a:pt x="2388197" y="412115"/>
                  </a:lnTo>
                  <a:lnTo>
                    <a:pt x="2388197" y="403275"/>
                  </a:lnTo>
                  <a:lnTo>
                    <a:pt x="2385860" y="397344"/>
                  </a:lnTo>
                  <a:lnTo>
                    <a:pt x="2383523" y="396748"/>
                  </a:lnTo>
                  <a:lnTo>
                    <a:pt x="2352751" y="391134"/>
                  </a:lnTo>
                  <a:lnTo>
                    <a:pt x="2334933" y="381609"/>
                  </a:lnTo>
                  <a:lnTo>
                    <a:pt x="2326703" y="367195"/>
                  </a:lnTo>
                  <a:lnTo>
                    <a:pt x="2324709" y="346875"/>
                  </a:lnTo>
                  <a:lnTo>
                    <a:pt x="2324709" y="55841"/>
                  </a:lnTo>
                  <a:lnTo>
                    <a:pt x="2326017" y="45212"/>
                  </a:lnTo>
                  <a:lnTo>
                    <a:pt x="2330310" y="38036"/>
                  </a:lnTo>
                  <a:lnTo>
                    <a:pt x="2338120" y="33972"/>
                  </a:lnTo>
                  <a:lnTo>
                    <a:pt x="2350008" y="32689"/>
                  </a:lnTo>
                  <a:lnTo>
                    <a:pt x="2368219" y="32689"/>
                  </a:lnTo>
                  <a:lnTo>
                    <a:pt x="2430678" y="60299"/>
                  </a:lnTo>
                  <a:lnTo>
                    <a:pt x="2469350" y="127101"/>
                  </a:lnTo>
                  <a:lnTo>
                    <a:pt x="2469959" y="128879"/>
                  </a:lnTo>
                  <a:lnTo>
                    <a:pt x="2474645" y="130657"/>
                  </a:lnTo>
                  <a:lnTo>
                    <a:pt x="2478151" y="130657"/>
                  </a:lnTo>
                  <a:lnTo>
                    <a:pt x="2485796" y="130657"/>
                  </a:lnTo>
                  <a:lnTo>
                    <a:pt x="2491092" y="1270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l" rtl="0"/>
              <a:endParaRPr/>
            </a:p>
          </p:txBody>
        </p:sp>
        <p:pic>
          <p:nvPicPr>
            <p:cNvPr id="44" name="object 22">
              <a:extLst>
                <a:ext uri="{FF2B5EF4-FFF2-40B4-BE49-F238E27FC236}">
                  <a16:creationId xmlns:a16="http://schemas.microsoft.com/office/drawing/2014/main" id="{0116A208-7031-A206-F09E-CBA8E3DDA826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88356" y="4002413"/>
              <a:ext cx="2168520" cy="218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731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C4F3BF1CA6EA448CC8A4ADF20385CB" ma:contentTypeVersion="13" ma:contentTypeDescription="Create a new document." ma:contentTypeScope="" ma:versionID="64207c5170fadf1576839f7f2dc1f78c">
  <xsd:schema xmlns:xsd="http://www.w3.org/2001/XMLSchema" xmlns:xs="http://www.w3.org/2001/XMLSchema" xmlns:p="http://schemas.microsoft.com/office/2006/metadata/properties" xmlns:ns2="835a35dd-a3d0-48b1-b8b6-f828897f6644" xmlns:ns3="5cfb9e48-476d-4548-8de3-38b193712110" targetNamespace="http://schemas.microsoft.com/office/2006/metadata/properties" ma:root="true" ma:fieldsID="37adad4a1fb5187dfe1eb1cad52d6689" ns2:_="" ns3:_="">
    <xsd:import namespace="835a35dd-a3d0-48b1-b8b6-f828897f6644"/>
    <xsd:import namespace="5cfb9e48-476d-4548-8de3-38b1937121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5a35dd-a3d0-48b1-b8b6-f828897f66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8592a98-4f2a-4e5e-9847-0c7f087500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fb9e48-476d-4548-8de3-38b19371211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8d559f6-50b7-4885-b3b7-4b66a3c915b4}" ma:internalName="TaxCatchAll" ma:showField="CatchAllData" ma:web="5cfb9e48-476d-4548-8de3-38b1937121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fb9e48-476d-4548-8de3-38b193712110" xsi:nil="true"/>
    <lcf76f155ced4ddcb4097134ff3c332f xmlns="835a35dd-a3d0-48b1-b8b6-f828897f664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28B3BFA-E01C-4009-8404-52CADF531DC2}">
  <ds:schemaRefs>
    <ds:schemaRef ds:uri="5cfb9e48-476d-4548-8de3-38b193712110"/>
    <ds:schemaRef ds:uri="835a35dd-a3d0-48b1-b8b6-f828897f664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BC17A96-E460-47F5-903C-A29852BB8BBF}">
  <ds:schemaRefs>
    <ds:schemaRef ds:uri="5cfb9e48-476d-4548-8de3-38b193712110"/>
    <ds:schemaRef ds:uri="835a35dd-a3d0-48b1-b8b6-f828897f6644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724F410-BC23-47B7-97B8-D061640B8F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23</Slides>
  <Notes>20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Alain Daou</dc:creator>
  <cp:revision>16</cp:revision>
  <dcterms:created xsi:type="dcterms:W3CDTF">2023-11-23T12:06:29Z</dcterms:created>
  <dcterms:modified xsi:type="dcterms:W3CDTF">2026-09-04T05:30:03Z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0x01010071C4F3BF1CA6EA448CC8A4ADF20385CB</vt:lpwstr>
  </property>
  <property fmtid="{D5CDD505-2E9C-101B-9397-08002B2CF9AE}" pid="3" name="MediaServiceImageTags">
    <vt:lpwstr/>
  </property>
</Properties>
</file>